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7.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8.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65" r:id="rId1"/>
    <p:sldMasterId id="2147484067" r:id="rId2"/>
    <p:sldMasterId id="2147484080" r:id="rId3"/>
    <p:sldMasterId id="2147484092" r:id="rId4"/>
    <p:sldMasterId id="2147484103" r:id="rId5"/>
    <p:sldMasterId id="2147484070" r:id="rId6"/>
    <p:sldMasterId id="2147484076" r:id="rId7"/>
    <p:sldMasterId id="2147484149" r:id="rId8"/>
    <p:sldMasterId id="2147484160" r:id="rId9"/>
  </p:sldMasterIdLst>
  <p:notesMasterIdLst>
    <p:notesMasterId r:id="rId24"/>
  </p:notesMasterIdLst>
  <p:handoutMasterIdLst>
    <p:handoutMasterId r:id="rId25"/>
  </p:handoutMasterIdLst>
  <p:sldIdLst>
    <p:sldId id="2200" r:id="rId10"/>
    <p:sldId id="2147469822" r:id="rId11"/>
    <p:sldId id="2201" r:id="rId12"/>
    <p:sldId id="2240" r:id="rId13"/>
    <p:sldId id="352" r:id="rId14"/>
    <p:sldId id="2146847246" r:id="rId15"/>
    <p:sldId id="355" r:id="rId16"/>
    <p:sldId id="2249" r:id="rId17"/>
    <p:sldId id="2254" r:id="rId18"/>
    <p:sldId id="2250" r:id="rId19"/>
    <p:sldId id="2255" r:id="rId20"/>
    <p:sldId id="2147469820" r:id="rId21"/>
    <p:sldId id="2147469821" r:id="rId22"/>
    <p:sldId id="2232"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orient="horz" pos="3022" userDrawn="1">
          <p15:clr>
            <a:srgbClr val="A4A3A4"/>
          </p15:clr>
        </p15:guide>
        <p15:guide id="3" pos="1413" userDrawn="1">
          <p15:clr>
            <a:srgbClr val="A4A3A4"/>
          </p15:clr>
        </p15:guide>
        <p15:guide id="4" pos="62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dia van der Nest (SPW)" initials="NvdN(" lastIdx="15" clrIdx="0">
    <p:extLst>
      <p:ext uri="{19B8F6BF-5375-455C-9EA6-DF929625EA0E}">
        <p15:presenceInfo xmlns:p15="http://schemas.microsoft.com/office/powerpoint/2012/main" userId="S-1-5-21-226440778-1305312232-255577006-230983" providerId="AD"/>
      </p:ext>
    </p:extLst>
  </p:cmAuthor>
  <p:cmAuthor id="2" name="Reginald Labuschagne (SPW)" initials="RL(" lastIdx="2" clrIdx="1">
    <p:extLst>
      <p:ext uri="{19B8F6BF-5375-455C-9EA6-DF929625EA0E}">
        <p15:presenceInfo xmlns:p15="http://schemas.microsoft.com/office/powerpoint/2012/main" userId="S-1-5-21-226440778-1305312232-255577006-1925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D2DD"/>
    <a:srgbClr val="7796AB"/>
    <a:srgbClr val="7B6469"/>
    <a:srgbClr val="C17B45"/>
    <a:srgbClr val="0074C8"/>
    <a:srgbClr val="333E48"/>
    <a:srgbClr val="F2F2F2"/>
    <a:srgbClr val="823B34"/>
    <a:srgbClr val="E5E5E5"/>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57" autoAdjust="0"/>
    <p:restoredTop sz="93022" autoAdjust="0"/>
  </p:normalViewPr>
  <p:slideViewPr>
    <p:cSldViewPr snapToGrid="0" snapToObjects="1">
      <p:cViewPr varScale="1">
        <p:scale>
          <a:sx n="62" d="100"/>
          <a:sy n="62" d="100"/>
        </p:scale>
        <p:origin x="928" y="44"/>
      </p:cViewPr>
      <p:guideLst>
        <p:guide orient="horz" pos="1344"/>
        <p:guide orient="horz" pos="3022"/>
        <p:guide pos="1413"/>
        <p:guide pos="624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79" d="100"/>
          <a:sy n="79" d="100"/>
        </p:scale>
        <p:origin x="4096" y="22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BA5E11-9BFD-9E46-B480-F9B594EF068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3DF7C81-D257-204A-9EE0-1F4902670CDB}"/>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0177A5B-1E27-5E41-AC98-912FA39731E8}" type="datetimeFigureOut">
              <a:rPr lang="en-US" smtClean="0"/>
              <a:t>4/19/2024</a:t>
            </a:fld>
            <a:endParaRPr lang="en-US" dirty="0"/>
          </a:p>
        </p:txBody>
      </p:sp>
      <p:sp>
        <p:nvSpPr>
          <p:cNvPr id="4" name="Footer Placeholder 3">
            <a:extLst>
              <a:ext uri="{FF2B5EF4-FFF2-40B4-BE49-F238E27FC236}">
                <a16:creationId xmlns:a16="http://schemas.microsoft.com/office/drawing/2014/main" id="{0A141119-F6F7-D04A-92FE-67523D7C53B6}"/>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0AAC029-2F0D-8E45-85AA-812A50A9E32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BDF0471-B6F1-5A4C-A5D5-53FD1689FD75}" type="slidenum">
              <a:rPr lang="en-US" smtClean="0"/>
              <a:t>‹#›</a:t>
            </a:fld>
            <a:endParaRPr lang="en-US" dirty="0"/>
          </a:p>
        </p:txBody>
      </p:sp>
    </p:spTree>
    <p:extLst>
      <p:ext uri="{BB962C8B-B14F-4D97-AF65-F5344CB8AC3E}">
        <p14:creationId xmlns:p14="http://schemas.microsoft.com/office/powerpoint/2010/main" val="2902419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B05779E-5183-724C-96A4-B3197237D9AE}" type="datetimeFigureOut">
              <a:rPr lang="en-US" smtClean="0"/>
              <a:t>4/19/2024</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AA9911C-BD68-B545-BF7B-96C5747E9F9A}" type="slidenum">
              <a:rPr lang="en-US" smtClean="0"/>
              <a:t>‹#›</a:t>
            </a:fld>
            <a:endParaRPr lang="en-US" dirty="0"/>
          </a:p>
        </p:txBody>
      </p:sp>
    </p:spTree>
    <p:extLst>
      <p:ext uri="{BB962C8B-B14F-4D97-AF65-F5344CB8AC3E}">
        <p14:creationId xmlns:p14="http://schemas.microsoft.com/office/powerpoint/2010/main" val="134145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AA9911C-BD68-B545-BF7B-96C5747E9F9A}" type="slidenum">
              <a:rPr lang="en-US" smtClean="0"/>
              <a:t>1</a:t>
            </a:fld>
            <a:endParaRPr lang="en-US" dirty="0"/>
          </a:p>
        </p:txBody>
      </p:sp>
    </p:spTree>
    <p:extLst>
      <p:ext uri="{BB962C8B-B14F-4D97-AF65-F5344CB8AC3E}">
        <p14:creationId xmlns:p14="http://schemas.microsoft.com/office/powerpoint/2010/main" val="696198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A9911C-BD68-B545-BF7B-96C5747E9F9A}" type="slidenum">
              <a:rPr lang="en-US" smtClean="0"/>
              <a:t>4</a:t>
            </a:fld>
            <a:endParaRPr lang="en-US" dirty="0"/>
          </a:p>
        </p:txBody>
      </p:sp>
    </p:spTree>
    <p:extLst>
      <p:ext uri="{BB962C8B-B14F-4D97-AF65-F5344CB8AC3E}">
        <p14:creationId xmlns:p14="http://schemas.microsoft.com/office/powerpoint/2010/main" val="2358071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SPW is a private client investment manager.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We craft bespoke customized portfolios to a client’s specific needs.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We do this in an investment portfolio by investing in direct shares, bonds, preference shares, property or income products.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One of the benefits of a private client portfolio is that we charge management fees on a sliding scale leading to reduced fees.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Global estate planning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Local and offshore tax advice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Local and offshore trust services, including international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company structuring and advice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Fiduciary, tax and accounting services</a:t>
            </a:r>
            <a:endParaRPr kumimoji="0" lang="en-ZA" sz="10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You need to provide HNW private clients these services otherwise someone else will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SPW will help advisors to build proposals and pitch to clients and do feedbacks with clients.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We are here to enable you to build your business and give you the right tools to do so.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2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9911C-BD68-B545-BF7B-96C5747E9F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189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A9911C-BD68-B545-BF7B-96C5747E9F9A}" type="slidenum">
              <a:rPr lang="en-US" smtClean="0"/>
              <a:t>8</a:t>
            </a:fld>
            <a:endParaRPr lang="en-US" dirty="0"/>
          </a:p>
        </p:txBody>
      </p:sp>
    </p:spTree>
    <p:extLst>
      <p:ext uri="{BB962C8B-B14F-4D97-AF65-F5344CB8AC3E}">
        <p14:creationId xmlns:p14="http://schemas.microsoft.com/office/powerpoint/2010/main" val="293439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A9911C-BD68-B545-BF7B-96C5747E9F9A}" type="slidenum">
              <a:rPr lang="en-US" smtClean="0"/>
              <a:t>10</a:t>
            </a:fld>
            <a:endParaRPr lang="en-US" dirty="0"/>
          </a:p>
        </p:txBody>
      </p:sp>
    </p:spTree>
    <p:extLst>
      <p:ext uri="{BB962C8B-B14F-4D97-AF65-F5344CB8AC3E}">
        <p14:creationId xmlns:p14="http://schemas.microsoft.com/office/powerpoint/2010/main" val="1542944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A9911C-BD68-B545-BF7B-96C5747E9F9A}" type="slidenum">
              <a:rPr lang="en-US" smtClean="0"/>
              <a:t>12</a:t>
            </a:fld>
            <a:endParaRPr lang="en-US" dirty="0"/>
          </a:p>
        </p:txBody>
      </p:sp>
    </p:spTree>
    <p:extLst>
      <p:ext uri="{BB962C8B-B14F-4D97-AF65-F5344CB8AC3E}">
        <p14:creationId xmlns:p14="http://schemas.microsoft.com/office/powerpoint/2010/main" val="99469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_Title &amp; Sub-headin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96585" y="2953816"/>
            <a:ext cx="5166151" cy="1008810"/>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3" name="Subtitle 2"/>
          <p:cNvSpPr>
            <a:spLocks noGrp="1"/>
          </p:cNvSpPr>
          <p:nvPr>
            <p:ph type="subTitle" idx="1" hasCustomPrompt="1"/>
          </p:nvPr>
        </p:nvSpPr>
        <p:spPr>
          <a:xfrm>
            <a:off x="6393471" y="4019653"/>
            <a:ext cx="5169265" cy="405186"/>
          </a:xfrm>
          <a:prstGeom prst="rect">
            <a:avLst/>
          </a:prstGeom>
        </p:spPr>
        <p:txBody>
          <a:bodyPr/>
          <a:lstStyle>
            <a:lvl1pPr marL="0" indent="0" algn="l">
              <a:buNone/>
              <a:defRPr sz="2000">
                <a:solidFill>
                  <a:schemeClr val="accent5">
                    <a:lumMod val="60000"/>
                    <a:lumOff val="40000"/>
                  </a:schemeClr>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Insert date</a:t>
            </a:r>
          </a:p>
        </p:txBody>
      </p:sp>
    </p:spTree>
    <p:extLst>
      <p:ext uri="{BB962C8B-B14F-4D97-AF65-F5344CB8AC3E}">
        <p14:creationId xmlns:p14="http://schemas.microsoft.com/office/powerpoint/2010/main" val="34791263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FC8038-4417-8B40-9822-EA24AB7922D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28"/>
            <a:ext cx="9746166" cy="6857143"/>
          </a:xfrm>
          <a:prstGeom prst="rect">
            <a:avLst/>
          </a:prstGeom>
        </p:spPr>
      </p:pic>
      <p:sp>
        <p:nvSpPr>
          <p:cNvPr id="6" name="Text Placeholder 15">
            <a:extLst>
              <a:ext uri="{FF2B5EF4-FFF2-40B4-BE49-F238E27FC236}">
                <a16:creationId xmlns:a16="http://schemas.microsoft.com/office/drawing/2014/main" id="{2A7A58C7-0EBE-0547-8008-5635DCEBAEDA}"/>
              </a:ext>
            </a:extLst>
          </p:cNvPr>
          <p:cNvSpPr>
            <a:spLocks noGrp="1"/>
          </p:cNvSpPr>
          <p:nvPr>
            <p:ph type="body" sz="quarter" idx="11" hasCustomPrompt="1"/>
          </p:nvPr>
        </p:nvSpPr>
        <p:spPr>
          <a:xfrm>
            <a:off x="5866515" y="1279984"/>
            <a:ext cx="3758277" cy="3206656"/>
          </a:xfrm>
          <a:prstGeom prst="rect">
            <a:avLst/>
          </a:prstGeom>
        </p:spPr>
        <p:txBody>
          <a:bodyPr anchor="t"/>
          <a:lstStyle>
            <a:lvl1pPr marL="342900" indent="-342900">
              <a:buClr>
                <a:schemeClr val="tx1"/>
              </a:buClr>
              <a:buFont typeface="+mj-lt"/>
              <a:buAutoNum type="arabicPeriod"/>
              <a:defRPr sz="2400">
                <a:solidFill>
                  <a:schemeClr val="tx1"/>
                </a:solidFill>
                <a:latin typeface="Arial Narrow" charset="0"/>
                <a:ea typeface="Arial Narrow" charset="0"/>
                <a:cs typeface="Arial Narrow" charset="0"/>
              </a:defRPr>
            </a:lvl1pPr>
          </a:lstStyle>
          <a:p>
            <a:pPr lvl="0"/>
            <a:r>
              <a:rPr lang="en-US" dirty="0"/>
              <a:t>Click here to edit copy</a:t>
            </a:r>
          </a:p>
        </p:txBody>
      </p:sp>
      <p:cxnSp>
        <p:nvCxnSpPr>
          <p:cNvPr id="7" name="Straight Connector 6">
            <a:extLst>
              <a:ext uri="{FF2B5EF4-FFF2-40B4-BE49-F238E27FC236}">
                <a16:creationId xmlns:a16="http://schemas.microsoft.com/office/drawing/2014/main" id="{2326BDE4-A3F8-2D4D-BC08-B0D1FEF77ECA}"/>
              </a:ext>
            </a:extLst>
          </p:cNvPr>
          <p:cNvCxnSpPr>
            <a:cxnSpLocks/>
          </p:cNvCxnSpPr>
          <p:nvPr userDrawn="1"/>
        </p:nvCxnSpPr>
        <p:spPr>
          <a:xfrm>
            <a:off x="5671948" y="1338976"/>
            <a:ext cx="0" cy="2360613"/>
          </a:xfrm>
          <a:prstGeom prst="line">
            <a:avLst/>
          </a:prstGeom>
          <a:ln w="9525" cmpd="sng">
            <a:solidFill>
              <a:srgbClr val="D0D0CE"/>
            </a:solidFill>
            <a:prstDash val="solid"/>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DB9C51F-6DE8-5B48-A8DA-7E2ADADD30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2045" y="6384925"/>
            <a:ext cx="1650992" cy="190499"/>
          </a:xfrm>
          <a:prstGeom prst="rect">
            <a:avLst/>
          </a:prstGeom>
        </p:spPr>
      </p:pic>
      <p:sp>
        <p:nvSpPr>
          <p:cNvPr id="2" name="TextBox 1">
            <a:extLst>
              <a:ext uri="{FF2B5EF4-FFF2-40B4-BE49-F238E27FC236}">
                <a16:creationId xmlns:a16="http://schemas.microsoft.com/office/drawing/2014/main" id="{A3CF0A06-4204-B246-AA8B-F1706097E824}"/>
              </a:ext>
            </a:extLst>
          </p:cNvPr>
          <p:cNvSpPr txBox="1"/>
          <p:nvPr userDrawn="1"/>
        </p:nvSpPr>
        <p:spPr>
          <a:xfrm>
            <a:off x="3729756" y="1106331"/>
            <a:ext cx="1816358" cy="707886"/>
          </a:xfrm>
          <a:prstGeom prst="rect">
            <a:avLst/>
          </a:prstGeom>
          <a:noFill/>
        </p:spPr>
        <p:txBody>
          <a:bodyPr wrap="square" rtlCol="0">
            <a:spAutoFit/>
          </a:bodyPr>
          <a:lstStyle/>
          <a:p>
            <a:r>
              <a:rPr lang="en-US" sz="4000" b="0" i="0" dirty="0">
                <a:solidFill>
                  <a:schemeClr val="tx2"/>
                </a:solidFill>
                <a:latin typeface="Arial Narrow" panose="020B0604020202020204" pitchFamily="34" charset="0"/>
                <a:cs typeface="Arial Narrow" panose="020B0604020202020204" pitchFamily="34" charset="0"/>
              </a:rPr>
              <a:t>contents</a:t>
            </a:r>
          </a:p>
        </p:txBody>
      </p:sp>
    </p:spTree>
    <p:extLst>
      <p:ext uri="{BB962C8B-B14F-4D97-AF65-F5344CB8AC3E}">
        <p14:creationId xmlns:p14="http://schemas.microsoft.com/office/powerpoint/2010/main" val="89096079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all out copy_P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B1D0D0-0E96-768F-229F-75BB0CD831C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37430" y="0"/>
            <a:ext cx="4059045" cy="6858000"/>
          </a:xfrm>
          <a:prstGeom prst="rect">
            <a:avLst/>
          </a:prstGeom>
        </p:spPr>
      </p:pic>
      <p:sp>
        <p:nvSpPr>
          <p:cNvPr id="7" name="Text Placeholder 7">
            <a:extLst>
              <a:ext uri="{FF2B5EF4-FFF2-40B4-BE49-F238E27FC236}">
                <a16:creationId xmlns:a16="http://schemas.microsoft.com/office/drawing/2014/main" id="{34BEDA61-B78F-124C-BC7F-8EAFAF085D52}"/>
              </a:ext>
            </a:extLst>
          </p:cNvPr>
          <p:cNvSpPr>
            <a:spLocks noGrp="1"/>
          </p:cNvSpPr>
          <p:nvPr>
            <p:ph type="body" sz="quarter" idx="10" hasCustomPrompt="1"/>
          </p:nvPr>
        </p:nvSpPr>
        <p:spPr>
          <a:xfrm>
            <a:off x="886690" y="542224"/>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11" name="Straight Connector 10">
            <a:extLst>
              <a:ext uri="{FF2B5EF4-FFF2-40B4-BE49-F238E27FC236}">
                <a16:creationId xmlns:a16="http://schemas.microsoft.com/office/drawing/2014/main" id="{C5471D00-AE19-374D-B2CA-8C702ADB1A05}"/>
              </a:ext>
            </a:extLst>
          </p:cNvPr>
          <p:cNvCxnSpPr/>
          <p:nvPr userDrawn="1"/>
        </p:nvCxnSpPr>
        <p:spPr>
          <a:xfrm flipH="1">
            <a:off x="997669" y="1255472"/>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FCD1334B-EEC2-1F40-A24E-193B5313E5A6}"/>
              </a:ext>
            </a:extLst>
          </p:cNvPr>
          <p:cNvSpPr>
            <a:spLocks noGrp="1"/>
          </p:cNvSpPr>
          <p:nvPr>
            <p:ph type="body" sz="quarter" idx="12"/>
          </p:nvPr>
        </p:nvSpPr>
        <p:spPr>
          <a:xfrm>
            <a:off x="889865" y="1564369"/>
            <a:ext cx="4970607" cy="3157537"/>
          </a:xfrm>
          <a:prstGeom prst="rect">
            <a:avLst/>
          </a:prstGeom>
        </p:spPr>
        <p:txBody>
          <a:bodyPr/>
          <a:lstStyle>
            <a:lvl1pPr marL="285750" indent="-285750">
              <a:lnSpc>
                <a:spcPct val="100000"/>
              </a:lnSpc>
              <a:spcBef>
                <a:spcPts val="0"/>
              </a:spcBef>
              <a:buSzPct val="120000"/>
              <a:buFontTx/>
              <a:buBlip>
                <a:blip r:embed="rId3"/>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pic>
        <p:nvPicPr>
          <p:cNvPr id="13" name="Picture 12" descr="A picture containing black, dark, light&#10;&#10;Description automatically generated">
            <a:extLst>
              <a:ext uri="{FF2B5EF4-FFF2-40B4-BE49-F238E27FC236}">
                <a16:creationId xmlns:a16="http://schemas.microsoft.com/office/drawing/2014/main" id="{363B4175-A478-9946-AEA7-89013C9295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Tree>
    <p:extLst>
      <p:ext uri="{BB962C8B-B14F-4D97-AF65-F5344CB8AC3E}">
        <p14:creationId xmlns:p14="http://schemas.microsoft.com/office/powerpoint/2010/main" val="209472919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all out copy_P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B1D0D0-0E96-768F-229F-75BB0CD831C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37430" y="0"/>
            <a:ext cx="4059045" cy="6858000"/>
          </a:xfrm>
          <a:prstGeom prst="rect">
            <a:avLst/>
          </a:prstGeom>
        </p:spPr>
      </p:pic>
      <p:sp>
        <p:nvSpPr>
          <p:cNvPr id="7" name="Text Placeholder 7">
            <a:extLst>
              <a:ext uri="{FF2B5EF4-FFF2-40B4-BE49-F238E27FC236}">
                <a16:creationId xmlns:a16="http://schemas.microsoft.com/office/drawing/2014/main" id="{34BEDA61-B78F-124C-BC7F-8EAFAF085D52}"/>
              </a:ext>
            </a:extLst>
          </p:cNvPr>
          <p:cNvSpPr>
            <a:spLocks noGrp="1"/>
          </p:cNvSpPr>
          <p:nvPr>
            <p:ph type="body" sz="quarter" idx="10" hasCustomPrompt="1"/>
          </p:nvPr>
        </p:nvSpPr>
        <p:spPr>
          <a:xfrm>
            <a:off x="886690" y="1025699"/>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11" name="Straight Connector 10">
            <a:extLst>
              <a:ext uri="{FF2B5EF4-FFF2-40B4-BE49-F238E27FC236}">
                <a16:creationId xmlns:a16="http://schemas.microsoft.com/office/drawing/2014/main" id="{C5471D00-AE19-374D-B2CA-8C702ADB1A05}"/>
              </a:ext>
            </a:extLst>
          </p:cNvPr>
          <p:cNvCxnSpPr/>
          <p:nvPr userDrawn="1"/>
        </p:nvCxnSpPr>
        <p:spPr>
          <a:xfrm flipH="1">
            <a:off x="997669" y="1738947"/>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FCD1334B-EEC2-1F40-A24E-193B5313E5A6}"/>
              </a:ext>
            </a:extLst>
          </p:cNvPr>
          <p:cNvSpPr>
            <a:spLocks noGrp="1"/>
          </p:cNvSpPr>
          <p:nvPr>
            <p:ph type="body" sz="quarter" idx="12"/>
          </p:nvPr>
        </p:nvSpPr>
        <p:spPr>
          <a:xfrm>
            <a:off x="889865" y="2047844"/>
            <a:ext cx="4970607" cy="3157537"/>
          </a:xfrm>
          <a:prstGeom prst="rect">
            <a:avLst/>
          </a:prstGeom>
        </p:spPr>
        <p:txBody>
          <a:bodyPr/>
          <a:lstStyle>
            <a:lvl1pPr marL="285750" indent="-285750">
              <a:lnSpc>
                <a:spcPct val="100000"/>
              </a:lnSpc>
              <a:spcBef>
                <a:spcPts val="0"/>
              </a:spcBef>
              <a:buSzPct val="120000"/>
              <a:buFontTx/>
              <a:buBlip>
                <a:blip r:embed="rId3"/>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pic>
        <p:nvPicPr>
          <p:cNvPr id="13" name="Picture 12" descr="A picture containing black, dark, light&#10;&#10;Description automatically generated">
            <a:extLst>
              <a:ext uri="{FF2B5EF4-FFF2-40B4-BE49-F238E27FC236}">
                <a16:creationId xmlns:a16="http://schemas.microsoft.com/office/drawing/2014/main" id="{363B4175-A478-9946-AEA7-89013C9295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Tree>
    <p:extLst>
      <p:ext uri="{BB962C8B-B14F-4D97-AF65-F5344CB8AC3E}">
        <p14:creationId xmlns:p14="http://schemas.microsoft.com/office/powerpoint/2010/main" val="361470466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246340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Heading_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803F4-0CED-9440-84EE-AE47C8D47CC5}"/>
              </a:ext>
            </a:extLst>
          </p:cNvPr>
          <p:cNvPicPr>
            <a:picLocks noChangeAspect="1"/>
          </p:cNvPicPr>
          <p:nvPr userDrawn="1"/>
        </p:nvPicPr>
        <p:blipFill>
          <a:blip r:embed="rId2"/>
          <a:srcRect/>
          <a:stretch/>
        </p:blipFill>
        <p:spPr>
          <a:xfrm>
            <a:off x="1648" y="1356"/>
            <a:ext cx="12193524" cy="6858000"/>
          </a:xfrm>
          <a:prstGeom prst="rect">
            <a:avLst/>
          </a:prstGeom>
        </p:spPr>
      </p:pic>
      <p:sp>
        <p:nvSpPr>
          <p:cNvPr id="5" name="Title 1">
            <a:extLst>
              <a:ext uri="{FF2B5EF4-FFF2-40B4-BE49-F238E27FC236}">
                <a16:creationId xmlns:a16="http://schemas.microsoft.com/office/drawing/2014/main" id="{693D55D5-F430-1349-BA76-ABAD62D49CB8}"/>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6" name="Text Placeholder 13">
            <a:extLst>
              <a:ext uri="{FF2B5EF4-FFF2-40B4-BE49-F238E27FC236}">
                <a16:creationId xmlns:a16="http://schemas.microsoft.com/office/drawing/2014/main" id="{A338FD41-2862-3E42-8282-8FB7F99EE91B}"/>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184360980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_Heading &amp; Sub-heading_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803F4-0CED-9440-84EE-AE47C8D47CC5}"/>
              </a:ext>
            </a:extLst>
          </p:cNvPr>
          <p:cNvPicPr>
            <a:picLocks noChangeAspect="1"/>
          </p:cNvPicPr>
          <p:nvPr userDrawn="1"/>
        </p:nvPicPr>
        <p:blipFill>
          <a:blip r:embed="rId2"/>
          <a:srcRect/>
          <a:stretch/>
        </p:blipFill>
        <p:spPr>
          <a:xfrm>
            <a:off x="-1524" y="0"/>
            <a:ext cx="12193524" cy="6858000"/>
          </a:xfrm>
          <a:prstGeom prst="rect">
            <a:avLst/>
          </a:prstGeom>
        </p:spPr>
      </p:pic>
      <p:sp>
        <p:nvSpPr>
          <p:cNvPr id="10" name="Title 1">
            <a:extLst>
              <a:ext uri="{FF2B5EF4-FFF2-40B4-BE49-F238E27FC236}">
                <a16:creationId xmlns:a16="http://schemas.microsoft.com/office/drawing/2014/main" id="{45E4A908-548B-1549-B97F-72BB9483673B}"/>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12" name="Text Placeholder 13">
            <a:extLst>
              <a:ext uri="{FF2B5EF4-FFF2-40B4-BE49-F238E27FC236}">
                <a16:creationId xmlns:a16="http://schemas.microsoft.com/office/drawing/2014/main" id="{D2F7D484-E89E-4B42-9B4C-D9B32709272F}"/>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
        <p:nvSpPr>
          <p:cNvPr id="13" name="Subtitle 2">
            <a:extLst>
              <a:ext uri="{FF2B5EF4-FFF2-40B4-BE49-F238E27FC236}">
                <a16:creationId xmlns:a16="http://schemas.microsoft.com/office/drawing/2014/main" id="{50D44A86-2CE2-B440-A953-4D05A7325705}"/>
              </a:ext>
            </a:extLst>
          </p:cNvPr>
          <p:cNvSpPr>
            <a:spLocks noGrp="1"/>
          </p:cNvSpPr>
          <p:nvPr>
            <p:ph type="subTitle" idx="1" hasCustomPrompt="1"/>
          </p:nvPr>
        </p:nvSpPr>
        <p:spPr>
          <a:xfrm>
            <a:off x="6471567" y="3326766"/>
            <a:ext cx="4429572" cy="405186"/>
          </a:xfrm>
          <a:prstGeom prst="rect">
            <a:avLst/>
          </a:prstGeom>
        </p:spPr>
        <p:txBody>
          <a:bodyPr/>
          <a:lstStyle>
            <a:lvl1pPr marL="0" indent="0" algn="l">
              <a:buNone/>
              <a:defRPr sz="2400">
                <a:solidFill>
                  <a:schemeClr val="accent5">
                    <a:lumMod val="60000"/>
                    <a:lumOff val="40000"/>
                  </a:schemeClr>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Insert sub title</a:t>
            </a:r>
          </a:p>
        </p:txBody>
      </p:sp>
      <p:sp>
        <p:nvSpPr>
          <p:cNvPr id="4" name="Oval 3">
            <a:extLst>
              <a:ext uri="{FF2B5EF4-FFF2-40B4-BE49-F238E27FC236}">
                <a16:creationId xmlns:a16="http://schemas.microsoft.com/office/drawing/2014/main" id="{3C1720D1-3C50-2849-8F91-F3431EB17766}"/>
              </a:ext>
            </a:extLst>
          </p:cNvPr>
          <p:cNvSpPr/>
          <p:nvPr userDrawn="1"/>
        </p:nvSpPr>
        <p:spPr>
          <a:xfrm>
            <a:off x="6162907" y="3464310"/>
            <a:ext cx="154259" cy="15425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Tree>
    <p:extLst>
      <p:ext uri="{BB962C8B-B14F-4D97-AF65-F5344CB8AC3E}">
        <p14:creationId xmlns:p14="http://schemas.microsoft.com/office/powerpoint/2010/main" val="235849550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_Heading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6500F-9129-3E49-A529-130A4EF79B94}"/>
              </a:ext>
            </a:extLst>
          </p:cNvPr>
          <p:cNvPicPr>
            <a:picLocks noChangeAspect="1"/>
          </p:cNvPicPr>
          <p:nvPr userDrawn="1"/>
        </p:nvPicPr>
        <p:blipFill>
          <a:blip r:embed="rId2"/>
          <a:srcRect/>
          <a:stretch/>
        </p:blipFill>
        <p:spPr>
          <a:xfrm>
            <a:off x="1648" y="1356"/>
            <a:ext cx="12193524" cy="6858000"/>
          </a:xfrm>
          <a:prstGeom prst="rect">
            <a:avLst/>
          </a:prstGeom>
        </p:spPr>
      </p:pic>
      <p:sp>
        <p:nvSpPr>
          <p:cNvPr id="7" name="Title 1">
            <a:extLst>
              <a:ext uri="{FF2B5EF4-FFF2-40B4-BE49-F238E27FC236}">
                <a16:creationId xmlns:a16="http://schemas.microsoft.com/office/drawing/2014/main" id="{8AB1E2E1-FCE9-9EF6-0490-30FFC1F82412}"/>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8" name="Text Placeholder 13">
            <a:extLst>
              <a:ext uri="{FF2B5EF4-FFF2-40B4-BE49-F238E27FC236}">
                <a16:creationId xmlns:a16="http://schemas.microsoft.com/office/drawing/2014/main" id="{CD0262E5-8D01-B48E-58E2-6479B79D26AF}"/>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67007768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_Heading &amp; Sub-heading_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6500F-9129-3E49-A529-130A4EF79B94}"/>
              </a:ext>
            </a:extLst>
          </p:cNvPr>
          <p:cNvPicPr>
            <a:picLocks noChangeAspect="1"/>
          </p:cNvPicPr>
          <p:nvPr userDrawn="1"/>
        </p:nvPicPr>
        <p:blipFill>
          <a:blip r:embed="rId2"/>
          <a:srcRect/>
          <a:stretch/>
        </p:blipFill>
        <p:spPr>
          <a:xfrm>
            <a:off x="1648" y="1356"/>
            <a:ext cx="12193524" cy="6858000"/>
          </a:xfrm>
          <a:prstGeom prst="rect">
            <a:avLst/>
          </a:prstGeom>
        </p:spPr>
      </p:pic>
      <p:sp>
        <p:nvSpPr>
          <p:cNvPr id="8" name="Title 1">
            <a:extLst>
              <a:ext uri="{FF2B5EF4-FFF2-40B4-BE49-F238E27FC236}">
                <a16:creationId xmlns:a16="http://schemas.microsoft.com/office/drawing/2014/main" id="{63B0B226-7972-98B0-0DF2-0EE009A4CCDF}"/>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10" name="Text Placeholder 13">
            <a:extLst>
              <a:ext uri="{FF2B5EF4-FFF2-40B4-BE49-F238E27FC236}">
                <a16:creationId xmlns:a16="http://schemas.microsoft.com/office/drawing/2014/main" id="{9A7891CF-D43E-A827-49BB-A4A72FE78C21}"/>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
        <p:nvSpPr>
          <p:cNvPr id="11" name="Subtitle 2">
            <a:extLst>
              <a:ext uri="{FF2B5EF4-FFF2-40B4-BE49-F238E27FC236}">
                <a16:creationId xmlns:a16="http://schemas.microsoft.com/office/drawing/2014/main" id="{6F7FA3E6-D915-2E33-4827-FC740E5E5647}"/>
              </a:ext>
            </a:extLst>
          </p:cNvPr>
          <p:cNvSpPr>
            <a:spLocks noGrp="1"/>
          </p:cNvSpPr>
          <p:nvPr>
            <p:ph type="subTitle" idx="1" hasCustomPrompt="1"/>
          </p:nvPr>
        </p:nvSpPr>
        <p:spPr>
          <a:xfrm>
            <a:off x="6471567" y="3326766"/>
            <a:ext cx="4429572" cy="405186"/>
          </a:xfrm>
          <a:prstGeom prst="rect">
            <a:avLst/>
          </a:prstGeom>
        </p:spPr>
        <p:txBody>
          <a:bodyPr/>
          <a:lstStyle>
            <a:lvl1pPr marL="0" indent="0" algn="l">
              <a:buNone/>
              <a:defRPr sz="2400">
                <a:solidFill>
                  <a:schemeClr val="accent5">
                    <a:lumMod val="60000"/>
                    <a:lumOff val="40000"/>
                  </a:schemeClr>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Insert sub title</a:t>
            </a:r>
          </a:p>
        </p:txBody>
      </p:sp>
      <p:sp>
        <p:nvSpPr>
          <p:cNvPr id="12" name="Oval 11">
            <a:extLst>
              <a:ext uri="{FF2B5EF4-FFF2-40B4-BE49-F238E27FC236}">
                <a16:creationId xmlns:a16="http://schemas.microsoft.com/office/drawing/2014/main" id="{26FD3C19-60FD-9FB2-6275-76C2BB6E1CE5}"/>
              </a:ext>
            </a:extLst>
          </p:cNvPr>
          <p:cNvSpPr/>
          <p:nvPr userDrawn="1"/>
        </p:nvSpPr>
        <p:spPr>
          <a:xfrm>
            <a:off x="6162907" y="3464310"/>
            <a:ext cx="154259" cy="15425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Tree>
    <p:extLst>
      <p:ext uri="{BB962C8B-B14F-4D97-AF65-F5344CB8AC3E}">
        <p14:creationId xmlns:p14="http://schemas.microsoft.com/office/powerpoint/2010/main" val="114738203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_Heading_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C1DEB7-077B-FC46-BEEA-AEB80988BD4A}"/>
              </a:ext>
            </a:extLst>
          </p:cNvPr>
          <p:cNvPicPr>
            <a:picLocks noChangeAspect="1"/>
          </p:cNvPicPr>
          <p:nvPr userDrawn="1"/>
        </p:nvPicPr>
        <p:blipFill>
          <a:blip r:embed="rId2"/>
          <a:srcRect/>
          <a:stretch/>
        </p:blipFill>
        <p:spPr>
          <a:xfrm>
            <a:off x="-63656" y="-34012"/>
            <a:ext cx="12258819" cy="6894723"/>
          </a:xfrm>
          <a:prstGeom prst="rect">
            <a:avLst/>
          </a:prstGeom>
        </p:spPr>
      </p:pic>
      <p:sp>
        <p:nvSpPr>
          <p:cNvPr id="9" name="Title 1">
            <a:extLst>
              <a:ext uri="{FF2B5EF4-FFF2-40B4-BE49-F238E27FC236}">
                <a16:creationId xmlns:a16="http://schemas.microsoft.com/office/drawing/2014/main" id="{B4AED5D9-BB25-AB40-885D-DC499FC65221}"/>
              </a:ext>
            </a:extLst>
          </p:cNvPr>
          <p:cNvSpPr>
            <a:spLocks noGrp="1"/>
          </p:cNvSpPr>
          <p:nvPr>
            <p:ph type="ctrTitle" hasCustomPrompt="1"/>
          </p:nvPr>
        </p:nvSpPr>
        <p:spPr>
          <a:xfrm>
            <a:off x="1666428" y="2655221"/>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10" name="Text Placeholder 13">
            <a:extLst>
              <a:ext uri="{FF2B5EF4-FFF2-40B4-BE49-F238E27FC236}">
                <a16:creationId xmlns:a16="http://schemas.microsoft.com/office/drawing/2014/main" id="{4F2449AB-8E24-FB45-AC4E-742804B0E641}"/>
              </a:ext>
            </a:extLst>
          </p:cNvPr>
          <p:cNvSpPr>
            <a:spLocks noGrp="1"/>
          </p:cNvSpPr>
          <p:nvPr>
            <p:ph type="body" sz="quarter" idx="10" hasCustomPrompt="1"/>
          </p:nvPr>
        </p:nvSpPr>
        <p:spPr>
          <a:xfrm>
            <a:off x="514668" y="2645478"/>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362463002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_Heading &amp; Sub-heading_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C1DEB7-077B-FC46-BEEA-AEB80988BD4A}"/>
              </a:ext>
            </a:extLst>
          </p:cNvPr>
          <p:cNvPicPr>
            <a:picLocks noChangeAspect="1"/>
          </p:cNvPicPr>
          <p:nvPr userDrawn="1"/>
        </p:nvPicPr>
        <p:blipFill>
          <a:blip r:embed="rId2"/>
          <a:srcRect/>
          <a:stretch/>
        </p:blipFill>
        <p:spPr>
          <a:xfrm>
            <a:off x="-63656" y="-34012"/>
            <a:ext cx="12258819" cy="6894723"/>
          </a:xfrm>
          <a:prstGeom prst="rect">
            <a:avLst/>
          </a:prstGeom>
        </p:spPr>
      </p:pic>
      <p:sp>
        <p:nvSpPr>
          <p:cNvPr id="9" name="Title 1">
            <a:extLst>
              <a:ext uri="{FF2B5EF4-FFF2-40B4-BE49-F238E27FC236}">
                <a16:creationId xmlns:a16="http://schemas.microsoft.com/office/drawing/2014/main" id="{B4AED5D9-BB25-AB40-885D-DC499FC65221}"/>
              </a:ext>
            </a:extLst>
          </p:cNvPr>
          <p:cNvSpPr>
            <a:spLocks noGrp="1"/>
          </p:cNvSpPr>
          <p:nvPr>
            <p:ph type="ctrTitle" hasCustomPrompt="1"/>
          </p:nvPr>
        </p:nvSpPr>
        <p:spPr>
          <a:xfrm>
            <a:off x="1666428" y="2655221"/>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10" name="Text Placeholder 13">
            <a:extLst>
              <a:ext uri="{FF2B5EF4-FFF2-40B4-BE49-F238E27FC236}">
                <a16:creationId xmlns:a16="http://schemas.microsoft.com/office/drawing/2014/main" id="{4F2449AB-8E24-FB45-AC4E-742804B0E641}"/>
              </a:ext>
            </a:extLst>
          </p:cNvPr>
          <p:cNvSpPr>
            <a:spLocks noGrp="1"/>
          </p:cNvSpPr>
          <p:nvPr>
            <p:ph type="body" sz="quarter" idx="10" hasCustomPrompt="1"/>
          </p:nvPr>
        </p:nvSpPr>
        <p:spPr>
          <a:xfrm>
            <a:off x="514668" y="2645478"/>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
        <p:nvSpPr>
          <p:cNvPr id="5" name="Subtitle 2">
            <a:extLst>
              <a:ext uri="{FF2B5EF4-FFF2-40B4-BE49-F238E27FC236}">
                <a16:creationId xmlns:a16="http://schemas.microsoft.com/office/drawing/2014/main" id="{EF6FF3CD-7E3C-5F4F-AAFB-C5961AB6FE66}"/>
              </a:ext>
            </a:extLst>
          </p:cNvPr>
          <p:cNvSpPr>
            <a:spLocks noGrp="1"/>
          </p:cNvSpPr>
          <p:nvPr>
            <p:ph type="subTitle" idx="1" hasCustomPrompt="1"/>
          </p:nvPr>
        </p:nvSpPr>
        <p:spPr>
          <a:xfrm>
            <a:off x="2226324" y="3593496"/>
            <a:ext cx="4543185" cy="405186"/>
          </a:xfrm>
          <a:prstGeom prst="rect">
            <a:avLst/>
          </a:prstGeom>
        </p:spPr>
        <p:txBody>
          <a:bodyPr/>
          <a:lstStyle>
            <a:lvl1pPr marL="0" indent="0" algn="l">
              <a:buNone/>
              <a:defRPr sz="2400">
                <a:solidFill>
                  <a:schemeClr val="accent5">
                    <a:lumMod val="60000"/>
                    <a:lumOff val="40000"/>
                  </a:schemeClr>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Insert sub-title</a:t>
            </a:r>
          </a:p>
        </p:txBody>
      </p:sp>
      <p:sp>
        <p:nvSpPr>
          <p:cNvPr id="6" name="Oval 5">
            <a:extLst>
              <a:ext uri="{FF2B5EF4-FFF2-40B4-BE49-F238E27FC236}">
                <a16:creationId xmlns:a16="http://schemas.microsoft.com/office/drawing/2014/main" id="{CCC97AC5-67F8-B84F-A600-76904AD9DFD4}"/>
              </a:ext>
            </a:extLst>
          </p:cNvPr>
          <p:cNvSpPr/>
          <p:nvPr userDrawn="1"/>
        </p:nvSpPr>
        <p:spPr>
          <a:xfrm>
            <a:off x="1857121" y="3718960"/>
            <a:ext cx="154259" cy="15425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i="0" dirty="0">
              <a:latin typeface="Arial Narrow" panose="020B0604020202020204" pitchFamily="34" charset="0"/>
            </a:endParaRPr>
          </a:p>
        </p:txBody>
      </p:sp>
    </p:spTree>
    <p:extLst>
      <p:ext uri="{BB962C8B-B14F-4D97-AF65-F5344CB8AC3E}">
        <p14:creationId xmlns:p14="http://schemas.microsoft.com/office/powerpoint/2010/main" val="41547205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_ Heading_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F8DD1F-4463-7945-A790-39146F6F64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891" y="0"/>
            <a:ext cx="12247781" cy="6888516"/>
          </a:xfrm>
          <a:prstGeom prst="rect">
            <a:avLst/>
          </a:prstGeom>
        </p:spPr>
      </p:pic>
      <p:sp>
        <p:nvSpPr>
          <p:cNvPr id="6" name="Title 1">
            <a:extLst>
              <a:ext uri="{FF2B5EF4-FFF2-40B4-BE49-F238E27FC236}">
                <a16:creationId xmlns:a16="http://schemas.microsoft.com/office/drawing/2014/main" id="{641293A1-2627-0442-B340-53DF4FAE1BA5}"/>
              </a:ext>
            </a:extLst>
          </p:cNvPr>
          <p:cNvSpPr>
            <a:spLocks noGrp="1"/>
          </p:cNvSpPr>
          <p:nvPr>
            <p:ph type="ctrTitle" hasCustomPrompt="1"/>
          </p:nvPr>
        </p:nvSpPr>
        <p:spPr>
          <a:xfrm>
            <a:off x="6646330" y="1888769"/>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9" name="Text Placeholder 13">
            <a:extLst>
              <a:ext uri="{FF2B5EF4-FFF2-40B4-BE49-F238E27FC236}">
                <a16:creationId xmlns:a16="http://schemas.microsoft.com/office/drawing/2014/main" id="{F5C2A6E4-8087-0B4F-B234-AADEDE41F84C}"/>
              </a:ext>
            </a:extLst>
          </p:cNvPr>
          <p:cNvSpPr>
            <a:spLocks noGrp="1"/>
          </p:cNvSpPr>
          <p:nvPr>
            <p:ph type="body" sz="quarter" idx="10" hasCustomPrompt="1"/>
          </p:nvPr>
        </p:nvSpPr>
        <p:spPr>
          <a:xfrm>
            <a:off x="5494570" y="1879026"/>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55192045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_Heading &amp; Sub-heading_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F8DD1F-4463-7945-A790-39146F6F64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891" y="0"/>
            <a:ext cx="12247781" cy="6888516"/>
          </a:xfrm>
          <a:prstGeom prst="rect">
            <a:avLst/>
          </a:prstGeom>
        </p:spPr>
      </p:pic>
      <p:sp>
        <p:nvSpPr>
          <p:cNvPr id="7" name="Title 1">
            <a:extLst>
              <a:ext uri="{FF2B5EF4-FFF2-40B4-BE49-F238E27FC236}">
                <a16:creationId xmlns:a16="http://schemas.microsoft.com/office/drawing/2014/main" id="{1C153B50-DA9C-6E47-8871-A8D3A9EA86E7}"/>
              </a:ext>
            </a:extLst>
          </p:cNvPr>
          <p:cNvSpPr>
            <a:spLocks noGrp="1"/>
          </p:cNvSpPr>
          <p:nvPr>
            <p:ph type="ctrTitle" hasCustomPrompt="1"/>
          </p:nvPr>
        </p:nvSpPr>
        <p:spPr>
          <a:xfrm>
            <a:off x="6646330" y="1888769"/>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8" name="Text Placeholder 13">
            <a:extLst>
              <a:ext uri="{FF2B5EF4-FFF2-40B4-BE49-F238E27FC236}">
                <a16:creationId xmlns:a16="http://schemas.microsoft.com/office/drawing/2014/main" id="{E097A854-887F-064D-A433-C424C219553E}"/>
              </a:ext>
            </a:extLst>
          </p:cNvPr>
          <p:cNvSpPr>
            <a:spLocks noGrp="1"/>
          </p:cNvSpPr>
          <p:nvPr>
            <p:ph type="body" sz="quarter" idx="10" hasCustomPrompt="1"/>
          </p:nvPr>
        </p:nvSpPr>
        <p:spPr>
          <a:xfrm>
            <a:off x="5494570" y="1879026"/>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
        <p:nvSpPr>
          <p:cNvPr id="11" name="Subtitle 2">
            <a:extLst>
              <a:ext uri="{FF2B5EF4-FFF2-40B4-BE49-F238E27FC236}">
                <a16:creationId xmlns:a16="http://schemas.microsoft.com/office/drawing/2014/main" id="{E95544ED-7D4E-6C4D-9C82-3FF0B61812D5}"/>
              </a:ext>
            </a:extLst>
          </p:cNvPr>
          <p:cNvSpPr>
            <a:spLocks noGrp="1"/>
          </p:cNvSpPr>
          <p:nvPr>
            <p:ph type="subTitle" idx="1" hasCustomPrompt="1"/>
          </p:nvPr>
        </p:nvSpPr>
        <p:spPr>
          <a:xfrm>
            <a:off x="7206226" y="2827044"/>
            <a:ext cx="4543185" cy="405186"/>
          </a:xfrm>
          <a:prstGeom prst="rect">
            <a:avLst/>
          </a:prstGeom>
        </p:spPr>
        <p:txBody>
          <a:bodyPr/>
          <a:lstStyle>
            <a:lvl1pPr marL="0" indent="0" algn="l">
              <a:buNone/>
              <a:defRPr sz="2000">
                <a:solidFill>
                  <a:schemeClr val="accent5">
                    <a:lumMod val="60000"/>
                    <a:lumOff val="40000"/>
                  </a:schemeClr>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Insert sub-title</a:t>
            </a:r>
          </a:p>
        </p:txBody>
      </p:sp>
      <p:sp>
        <p:nvSpPr>
          <p:cNvPr id="12" name="Oval 11">
            <a:extLst>
              <a:ext uri="{FF2B5EF4-FFF2-40B4-BE49-F238E27FC236}">
                <a16:creationId xmlns:a16="http://schemas.microsoft.com/office/drawing/2014/main" id="{FE029521-B2C1-B141-AEE3-FFDEBE3E87AC}"/>
              </a:ext>
            </a:extLst>
          </p:cNvPr>
          <p:cNvSpPr/>
          <p:nvPr userDrawn="1"/>
        </p:nvSpPr>
        <p:spPr>
          <a:xfrm>
            <a:off x="6837023" y="2952508"/>
            <a:ext cx="154259" cy="15425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i="0" dirty="0">
              <a:latin typeface="Arial Narrow" panose="020B0604020202020204" pitchFamily="34" charset="0"/>
            </a:endParaRPr>
          </a:p>
        </p:txBody>
      </p:sp>
    </p:spTree>
    <p:extLst>
      <p:ext uri="{BB962C8B-B14F-4D97-AF65-F5344CB8AC3E}">
        <p14:creationId xmlns:p14="http://schemas.microsoft.com/office/powerpoint/2010/main" val="308083876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843984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ext_Call out copy">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4" name="Straight Connector 3"/>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1F7C9E8-85D8-8A4F-A01C-05AEEF04EFA3}"/>
              </a:ext>
            </a:extLst>
          </p:cNvPr>
          <p:cNvSpPr/>
          <p:nvPr userDrawn="1"/>
        </p:nvSpPr>
        <p:spPr>
          <a:xfrm>
            <a:off x="0" y="1296899"/>
            <a:ext cx="12192000" cy="4668999"/>
          </a:xfrm>
          <a:prstGeom prst="rect">
            <a:avLst/>
          </a:prstGeom>
          <a:solidFill>
            <a:schemeClr val="bg1">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7" name="Text Placeholder 4">
            <a:extLst>
              <a:ext uri="{FF2B5EF4-FFF2-40B4-BE49-F238E27FC236}">
                <a16:creationId xmlns:a16="http://schemas.microsoft.com/office/drawing/2014/main" id="{4561AF28-CA25-5848-9F64-0FB03D368F78}"/>
              </a:ext>
            </a:extLst>
          </p:cNvPr>
          <p:cNvSpPr>
            <a:spLocks noGrp="1"/>
          </p:cNvSpPr>
          <p:nvPr>
            <p:ph type="body" sz="quarter" idx="13"/>
          </p:nvPr>
        </p:nvSpPr>
        <p:spPr>
          <a:xfrm>
            <a:off x="6382872" y="2474259"/>
            <a:ext cx="4969341" cy="3086842"/>
          </a:xfrm>
          <a:prstGeom prst="rect">
            <a:avLst/>
          </a:prstGeom>
        </p:spPr>
        <p:txBody>
          <a:bodyPr/>
          <a:lstStyle>
            <a:lvl1pPr marL="285750" indent="-285750">
              <a:lnSpc>
                <a:spcPct val="100000"/>
              </a:lnSpc>
              <a:spcBef>
                <a:spcPts val="0"/>
              </a:spcBef>
              <a:buSzPct val="120000"/>
              <a:buFontTx/>
              <a:buBlip>
                <a:blip r:embed="rId2"/>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7">
            <a:extLst>
              <a:ext uri="{FF2B5EF4-FFF2-40B4-BE49-F238E27FC236}">
                <a16:creationId xmlns:a16="http://schemas.microsoft.com/office/drawing/2014/main" id="{9923704D-09D2-F944-BE79-554058AA21C0}"/>
              </a:ext>
            </a:extLst>
          </p:cNvPr>
          <p:cNvSpPr>
            <a:spLocks noGrp="1"/>
          </p:cNvSpPr>
          <p:nvPr>
            <p:ph type="body" sz="quarter" idx="10" hasCustomPrompt="1"/>
          </p:nvPr>
        </p:nvSpPr>
        <p:spPr>
          <a:xfrm>
            <a:off x="847725" y="2487144"/>
            <a:ext cx="4100793" cy="2380690"/>
          </a:xfrm>
          <a:prstGeom prst="rect">
            <a:avLst/>
          </a:prstGeom>
        </p:spPr>
        <p:txBody>
          <a:bodyPr/>
          <a:lstStyle>
            <a:lvl1pPr marL="0" indent="0">
              <a:buClr>
                <a:schemeClr val="tx1"/>
              </a:buClr>
              <a:buSzPct val="120000"/>
              <a:buNone/>
              <a:defRPr sz="3200" baseline="0">
                <a:latin typeface="Arial Narrow" charset="0"/>
                <a:ea typeface="Arial Narrow" charset="0"/>
                <a:cs typeface="Arial Narrow" charset="0"/>
              </a:defRPr>
            </a:lvl1pPr>
            <a:lvl2pPr marL="457200" indent="0">
              <a:buNone/>
              <a:defRPr sz="3200">
                <a:latin typeface="Arial Narrow" charset="0"/>
                <a:ea typeface="Arial Narrow" charset="0"/>
                <a:cs typeface="Arial Narrow" charset="0"/>
              </a:defRPr>
            </a:lvl2pPr>
            <a:lvl3pPr marL="914400" indent="0">
              <a:buNone/>
              <a:defRPr sz="3200">
                <a:latin typeface="Arial Narrow" charset="0"/>
                <a:ea typeface="Arial Narrow" charset="0"/>
                <a:cs typeface="Arial Narrow" charset="0"/>
              </a:defRPr>
            </a:lvl3pPr>
            <a:lvl4pPr marL="1371600" indent="0">
              <a:buNone/>
              <a:defRPr sz="3200">
                <a:latin typeface="Arial Narrow" charset="0"/>
                <a:ea typeface="Arial Narrow" charset="0"/>
                <a:cs typeface="Arial Narrow" charset="0"/>
              </a:defRPr>
            </a:lvl4pPr>
            <a:lvl5pPr marL="1828800" indent="0">
              <a:buNone/>
              <a:defRPr sz="3200">
                <a:latin typeface="Arial Narrow" charset="0"/>
                <a:ea typeface="Arial Narrow" charset="0"/>
                <a:cs typeface="Arial Narrow" charset="0"/>
              </a:defRPr>
            </a:lvl5pPr>
          </a:lstStyle>
          <a:p>
            <a:pPr marL="0" indent="0">
              <a:buClr>
                <a:schemeClr val="tx1"/>
              </a:buClr>
              <a:buSzPct val="120000"/>
              <a:buNone/>
            </a:pPr>
            <a:r>
              <a:rPr lang="en-US" dirty="0">
                <a:latin typeface="Arial Narrow" charset="0"/>
                <a:ea typeface="Arial Narrow" charset="0"/>
                <a:cs typeface="Arial Narrow" charset="0"/>
              </a:rPr>
              <a:t>“Click here to edit the call out copy. Error sit </a:t>
            </a:r>
            <a:r>
              <a:rPr lang="en-US" dirty="0" err="1">
                <a:latin typeface="Arial Narrow" charset="0"/>
                <a:ea typeface="Arial Narrow" charset="0"/>
                <a:cs typeface="Arial Narrow" charset="0"/>
              </a:rPr>
              <a:t>voluptat</a:t>
            </a:r>
            <a:r>
              <a:rPr lang="en-US" dirty="0">
                <a:latin typeface="Arial Narrow" charset="0"/>
                <a:ea typeface="Arial Narrow" charset="0"/>
                <a:cs typeface="Arial Narrow" charset="0"/>
              </a:rPr>
              <a:t> </a:t>
            </a:r>
            <a:r>
              <a:rPr lang="en-US" dirty="0" err="1">
                <a:latin typeface="Arial Narrow" charset="0"/>
                <a:ea typeface="Arial Narrow" charset="0"/>
                <a:cs typeface="Arial Narrow" charset="0"/>
              </a:rPr>
              <a:t>em</a:t>
            </a:r>
            <a:r>
              <a:rPr lang="en-US" dirty="0">
                <a:latin typeface="Arial Narrow" charset="0"/>
                <a:ea typeface="Arial Narrow" charset="0"/>
                <a:cs typeface="Arial Narrow" charset="0"/>
              </a:rPr>
              <a:t> </a:t>
            </a:r>
            <a:r>
              <a:rPr lang="en-US" dirty="0" err="1">
                <a:latin typeface="Arial Narrow" charset="0"/>
                <a:ea typeface="Arial Narrow" charset="0"/>
                <a:cs typeface="Arial Narrow" charset="0"/>
              </a:rPr>
              <a:t>accusantium</a:t>
            </a:r>
            <a:r>
              <a:rPr lang="en-US" dirty="0">
                <a:latin typeface="Arial Narrow" charset="0"/>
                <a:ea typeface="Arial Narrow" charset="0"/>
                <a:cs typeface="Arial Narrow" charset="0"/>
              </a:rPr>
              <a:t> dolor is </a:t>
            </a:r>
            <a:r>
              <a:rPr lang="en-US" dirty="0" err="1">
                <a:latin typeface="Arial Narrow" charset="0"/>
                <a:ea typeface="Arial Narrow" charset="0"/>
                <a:cs typeface="Arial Narrow" charset="0"/>
              </a:rPr>
              <a:t>emque</a:t>
            </a:r>
            <a:r>
              <a:rPr lang="en-US" dirty="0">
                <a:latin typeface="Arial Narrow" charset="0"/>
                <a:ea typeface="Arial Narrow" charset="0"/>
                <a:cs typeface="Arial Narrow" charset="0"/>
              </a:rPr>
              <a:t> </a:t>
            </a:r>
            <a:r>
              <a:rPr lang="en-US" dirty="0" err="1">
                <a:latin typeface="Arial Narrow" charset="0"/>
                <a:ea typeface="Arial Narrow" charset="0"/>
                <a:cs typeface="Arial Narrow" charset="0"/>
              </a:rPr>
              <a:t>laudantium</a:t>
            </a:r>
            <a:r>
              <a:rPr lang="en-US" dirty="0">
                <a:latin typeface="Arial Narrow" charset="0"/>
                <a:ea typeface="Arial Narrow" charset="0"/>
                <a:cs typeface="Arial Narrow" charset="0"/>
              </a:rPr>
              <a:t>, </a:t>
            </a:r>
            <a:r>
              <a:rPr lang="en-US" dirty="0" err="1">
                <a:latin typeface="Arial Narrow" charset="0"/>
                <a:ea typeface="Arial Narrow" charset="0"/>
                <a:cs typeface="Arial Narrow" charset="0"/>
              </a:rPr>
              <a:t>totare</a:t>
            </a:r>
            <a:r>
              <a:rPr lang="en-US" dirty="0">
                <a:latin typeface="Arial Narrow" charset="0"/>
                <a:ea typeface="Arial Narrow" charset="0"/>
                <a:cs typeface="Arial Narrow" charset="0"/>
              </a:rPr>
              <a:t> rem </a:t>
            </a:r>
            <a:r>
              <a:rPr lang="en-US" dirty="0" err="1">
                <a:latin typeface="Arial Narrow" charset="0"/>
                <a:ea typeface="Arial Narrow" charset="0"/>
                <a:cs typeface="Arial Narrow" charset="0"/>
              </a:rPr>
              <a:t>aperiam</a:t>
            </a:r>
            <a:r>
              <a:rPr lang="en-US" dirty="0">
                <a:latin typeface="Arial Narrow" charset="0"/>
                <a:ea typeface="Arial Narrow" charset="0"/>
                <a:cs typeface="Arial Narrow" charset="0"/>
              </a:rPr>
              <a:t>, </a:t>
            </a:r>
            <a:r>
              <a:rPr lang="en-US" dirty="0" err="1">
                <a:latin typeface="Arial Narrow" charset="0"/>
                <a:ea typeface="Arial Narrow" charset="0"/>
                <a:cs typeface="Arial Narrow" charset="0"/>
              </a:rPr>
              <a:t>eake</a:t>
            </a:r>
            <a:r>
              <a:rPr lang="en-US" dirty="0">
                <a:latin typeface="Arial Narrow" charset="0"/>
                <a:ea typeface="Arial Narrow" charset="0"/>
                <a:cs typeface="Arial Narrow" charset="0"/>
              </a:rPr>
              <a:t>.”</a:t>
            </a:r>
            <a:endParaRPr lang="en-ZA" dirty="0">
              <a:latin typeface="Arial Narrow" charset="0"/>
              <a:ea typeface="Arial Narrow" charset="0"/>
              <a:cs typeface="Arial Narrow" charset="0"/>
            </a:endParaRPr>
          </a:p>
        </p:txBody>
      </p:sp>
    </p:spTree>
    <p:extLst>
      <p:ext uri="{BB962C8B-B14F-4D97-AF65-F5344CB8AC3E}">
        <p14:creationId xmlns:p14="http://schemas.microsoft.com/office/powerpoint/2010/main" val="422594125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able &amp; Graph_Heading">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4" name="Straight Connector 3"/>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13860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all out copy_Pa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2D351-1BEA-0046-AD46-7814C40582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712"/>
            <a:ext cx="12196822" cy="6857999"/>
          </a:xfrm>
          <a:prstGeom prst="rect">
            <a:avLst/>
          </a:prstGeom>
        </p:spPr>
      </p:pic>
      <p:sp>
        <p:nvSpPr>
          <p:cNvPr id="8" name="Rectangle 7">
            <a:extLst>
              <a:ext uri="{FF2B5EF4-FFF2-40B4-BE49-F238E27FC236}">
                <a16:creationId xmlns:a16="http://schemas.microsoft.com/office/drawing/2014/main" id="{2EB57586-7350-5B48-BC7F-825C30B1D069}"/>
              </a:ext>
            </a:extLst>
          </p:cNvPr>
          <p:cNvSpPr/>
          <p:nvPr userDrawn="1"/>
        </p:nvSpPr>
        <p:spPr>
          <a:xfrm>
            <a:off x="0" y="0"/>
            <a:ext cx="6939280" cy="2672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88321991-446A-EE4D-87AB-8E386B230EFA}"/>
              </a:ext>
            </a:extLst>
          </p:cNvPr>
          <p:cNvSpPr txBox="1"/>
          <p:nvPr userDrawn="1"/>
        </p:nvSpPr>
        <p:spPr>
          <a:xfrm>
            <a:off x="360717" y="181796"/>
            <a:ext cx="4420179" cy="1862048"/>
          </a:xfrm>
          <a:prstGeom prst="rect">
            <a:avLst/>
          </a:prstGeom>
          <a:noFill/>
        </p:spPr>
        <p:txBody>
          <a:bodyPr wrap="square" rtlCol="0">
            <a:spAutoFit/>
          </a:bodyPr>
          <a:lstStyle/>
          <a:p>
            <a:r>
              <a:rPr lang="en-ZA" sz="11500" dirty="0">
                <a:solidFill>
                  <a:schemeClr val="bg1"/>
                </a:solidFill>
                <a:latin typeface="Arial Narrow" panose="020B0604020202020204" pitchFamily="34" charset="0"/>
                <a:cs typeface="Arial Narrow" panose="020B0604020202020204" pitchFamily="34" charset="0"/>
              </a:rPr>
              <a:t>“</a:t>
            </a:r>
            <a:endParaRPr lang="en-US" sz="11500" dirty="0">
              <a:solidFill>
                <a:schemeClr val="bg1"/>
              </a:solidFill>
              <a:latin typeface="Arial Narrow" panose="020B0604020202020204" pitchFamily="34" charset="0"/>
              <a:cs typeface="Arial Narrow" panose="020B0604020202020204" pitchFamily="34" charset="0"/>
            </a:endParaRPr>
          </a:p>
        </p:txBody>
      </p:sp>
      <p:sp>
        <p:nvSpPr>
          <p:cNvPr id="13" name="Text Placeholder 12">
            <a:extLst>
              <a:ext uri="{FF2B5EF4-FFF2-40B4-BE49-F238E27FC236}">
                <a16:creationId xmlns:a16="http://schemas.microsoft.com/office/drawing/2014/main" id="{3C042440-875C-454C-8433-08017A4F1614}"/>
              </a:ext>
            </a:extLst>
          </p:cNvPr>
          <p:cNvSpPr>
            <a:spLocks noGrp="1"/>
          </p:cNvSpPr>
          <p:nvPr>
            <p:ph type="body" sz="quarter" idx="10" hasCustomPrompt="1"/>
          </p:nvPr>
        </p:nvSpPr>
        <p:spPr>
          <a:xfrm>
            <a:off x="988960" y="627959"/>
            <a:ext cx="5310240" cy="1415886"/>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114093381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_1">
    <p:spTree>
      <p:nvGrpSpPr>
        <p:cNvPr id="1" name=""/>
        <p:cNvGrpSpPr/>
        <p:nvPr/>
      </p:nvGrpSpPr>
      <p:grpSpPr>
        <a:xfrm>
          <a:off x="0" y="0"/>
          <a:ext cx="0" cy="0"/>
          <a:chOff x="0" y="0"/>
          <a:chExt cx="0" cy="0"/>
        </a:xfrm>
      </p:grpSpPr>
      <p:pic>
        <p:nvPicPr>
          <p:cNvPr id="5" name="Picture Placeholder 11" descr="A picture containing sky, stationary&#10;&#10;Description automatically generated">
            <a:extLst>
              <a:ext uri="{FF2B5EF4-FFF2-40B4-BE49-F238E27FC236}">
                <a16:creationId xmlns:a16="http://schemas.microsoft.com/office/drawing/2014/main" id="{11DE9740-234B-E74B-85B9-BD6BEF5E47E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E93BB5C-543B-C547-9A02-7701E4DE6AF2}"/>
              </a:ext>
            </a:extLst>
          </p:cNvPr>
          <p:cNvSpPr txBox="1"/>
          <p:nvPr userDrawn="1"/>
        </p:nvSpPr>
        <p:spPr>
          <a:xfrm>
            <a:off x="377965" y="1607523"/>
            <a:ext cx="628243" cy="2215991"/>
          </a:xfrm>
          <a:prstGeom prst="rect">
            <a:avLst/>
          </a:prstGeom>
          <a:noFill/>
        </p:spPr>
        <p:txBody>
          <a:bodyPr wrap="square" rtlCol="0">
            <a:spAutoFit/>
          </a:bodyPr>
          <a:lstStyle/>
          <a:p>
            <a:r>
              <a:rPr lang="en-ZA" sz="13800" dirty="0">
                <a:solidFill>
                  <a:schemeClr val="bg1"/>
                </a:solidFill>
                <a:latin typeface="Arial Narrow" panose="020B0604020202020204" pitchFamily="34" charset="0"/>
                <a:cs typeface="Arial Narrow" panose="020B0604020202020204" pitchFamily="34" charset="0"/>
              </a:rPr>
              <a:t>“</a:t>
            </a:r>
            <a:endParaRPr lang="en-US" sz="13800" dirty="0">
              <a:solidFill>
                <a:schemeClr val="bg1"/>
              </a:solidFill>
              <a:latin typeface="Arial Narrow" panose="020B0604020202020204" pitchFamily="34" charset="0"/>
              <a:cs typeface="Arial Narrow" panose="020B0604020202020204" pitchFamily="34" charset="0"/>
            </a:endParaRPr>
          </a:p>
        </p:txBody>
      </p:sp>
      <p:sp>
        <p:nvSpPr>
          <p:cNvPr id="7" name="Text Placeholder 12">
            <a:extLst>
              <a:ext uri="{FF2B5EF4-FFF2-40B4-BE49-F238E27FC236}">
                <a16:creationId xmlns:a16="http://schemas.microsoft.com/office/drawing/2014/main" id="{139389D8-16A6-3847-ADAF-7FA27B4C2FFF}"/>
              </a:ext>
            </a:extLst>
          </p:cNvPr>
          <p:cNvSpPr>
            <a:spLocks noGrp="1"/>
          </p:cNvSpPr>
          <p:nvPr>
            <p:ph type="body" sz="quarter" idx="10" hasCustomPrompt="1"/>
          </p:nvPr>
        </p:nvSpPr>
        <p:spPr>
          <a:xfrm>
            <a:off x="1006208" y="2053685"/>
            <a:ext cx="3929126" cy="2633401"/>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216941086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_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F7A223-DBA9-4214-5658-0EF2A08A84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76000"/>
          </a:xfrm>
          <a:prstGeom prst="rect">
            <a:avLst/>
          </a:prstGeom>
        </p:spPr>
      </p:pic>
      <p:sp>
        <p:nvSpPr>
          <p:cNvPr id="8" name="Rectangle 7">
            <a:extLst>
              <a:ext uri="{FF2B5EF4-FFF2-40B4-BE49-F238E27FC236}">
                <a16:creationId xmlns:a16="http://schemas.microsoft.com/office/drawing/2014/main" id="{2EB57586-7350-5B48-BC7F-825C30B1D069}"/>
              </a:ext>
            </a:extLst>
          </p:cNvPr>
          <p:cNvSpPr/>
          <p:nvPr userDrawn="1"/>
        </p:nvSpPr>
        <p:spPr>
          <a:xfrm>
            <a:off x="0" y="0"/>
            <a:ext cx="6939280" cy="2672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88321991-446A-EE4D-87AB-8E386B230EFA}"/>
              </a:ext>
            </a:extLst>
          </p:cNvPr>
          <p:cNvSpPr txBox="1"/>
          <p:nvPr userDrawn="1"/>
        </p:nvSpPr>
        <p:spPr>
          <a:xfrm>
            <a:off x="360717" y="181796"/>
            <a:ext cx="4420179" cy="1862048"/>
          </a:xfrm>
          <a:prstGeom prst="rect">
            <a:avLst/>
          </a:prstGeom>
          <a:noFill/>
        </p:spPr>
        <p:txBody>
          <a:bodyPr wrap="square" rtlCol="0">
            <a:spAutoFit/>
          </a:bodyPr>
          <a:lstStyle/>
          <a:p>
            <a:r>
              <a:rPr lang="en-ZA" sz="11500" dirty="0">
                <a:solidFill>
                  <a:schemeClr val="bg1"/>
                </a:solidFill>
                <a:latin typeface="Arial Narrow" panose="020B0604020202020204" pitchFamily="34" charset="0"/>
                <a:cs typeface="Arial Narrow" panose="020B0604020202020204" pitchFamily="34" charset="0"/>
              </a:rPr>
              <a:t>“</a:t>
            </a:r>
            <a:endParaRPr lang="en-US" sz="11500" dirty="0">
              <a:solidFill>
                <a:schemeClr val="bg1"/>
              </a:solidFill>
              <a:latin typeface="Arial Narrow" panose="020B0604020202020204" pitchFamily="34" charset="0"/>
              <a:cs typeface="Arial Narrow" panose="020B0604020202020204" pitchFamily="34" charset="0"/>
            </a:endParaRPr>
          </a:p>
        </p:txBody>
      </p:sp>
      <p:sp>
        <p:nvSpPr>
          <p:cNvPr id="13" name="Text Placeholder 12">
            <a:extLst>
              <a:ext uri="{FF2B5EF4-FFF2-40B4-BE49-F238E27FC236}">
                <a16:creationId xmlns:a16="http://schemas.microsoft.com/office/drawing/2014/main" id="{3C042440-875C-454C-8433-08017A4F1614}"/>
              </a:ext>
            </a:extLst>
          </p:cNvPr>
          <p:cNvSpPr>
            <a:spLocks noGrp="1"/>
          </p:cNvSpPr>
          <p:nvPr>
            <p:ph type="body" sz="quarter" idx="10" hasCustomPrompt="1"/>
          </p:nvPr>
        </p:nvSpPr>
        <p:spPr>
          <a:xfrm>
            <a:off x="988960" y="627959"/>
            <a:ext cx="5310240" cy="1415886"/>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382674086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_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F7A223-DBA9-4214-5658-0EF2A08A84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76000"/>
          </a:xfrm>
          <a:prstGeom prst="rect">
            <a:avLst/>
          </a:prstGeom>
        </p:spPr>
      </p:pic>
      <p:sp>
        <p:nvSpPr>
          <p:cNvPr id="8" name="Rectangle 7">
            <a:extLst>
              <a:ext uri="{FF2B5EF4-FFF2-40B4-BE49-F238E27FC236}">
                <a16:creationId xmlns:a16="http://schemas.microsoft.com/office/drawing/2014/main" id="{2EB57586-7350-5B48-BC7F-825C30B1D069}"/>
              </a:ext>
            </a:extLst>
          </p:cNvPr>
          <p:cNvSpPr/>
          <p:nvPr userDrawn="1"/>
        </p:nvSpPr>
        <p:spPr>
          <a:xfrm>
            <a:off x="0" y="0"/>
            <a:ext cx="6939280" cy="2672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88321991-446A-EE4D-87AB-8E386B230EFA}"/>
              </a:ext>
            </a:extLst>
          </p:cNvPr>
          <p:cNvSpPr txBox="1"/>
          <p:nvPr userDrawn="1"/>
        </p:nvSpPr>
        <p:spPr>
          <a:xfrm>
            <a:off x="360717" y="181796"/>
            <a:ext cx="4420179" cy="1862048"/>
          </a:xfrm>
          <a:prstGeom prst="rect">
            <a:avLst/>
          </a:prstGeom>
          <a:noFill/>
        </p:spPr>
        <p:txBody>
          <a:bodyPr wrap="square" rtlCol="0">
            <a:spAutoFit/>
          </a:bodyPr>
          <a:lstStyle/>
          <a:p>
            <a:r>
              <a:rPr lang="en-ZA" sz="11500" dirty="0">
                <a:solidFill>
                  <a:schemeClr val="bg1"/>
                </a:solidFill>
                <a:latin typeface="Arial Narrow" panose="020B0604020202020204" pitchFamily="34" charset="0"/>
                <a:cs typeface="Arial Narrow" panose="020B0604020202020204" pitchFamily="34" charset="0"/>
              </a:rPr>
              <a:t>“</a:t>
            </a:r>
            <a:endParaRPr lang="en-US" sz="11500" dirty="0">
              <a:solidFill>
                <a:schemeClr val="bg1"/>
              </a:solidFill>
              <a:latin typeface="Arial Narrow" panose="020B0604020202020204" pitchFamily="34" charset="0"/>
              <a:cs typeface="Arial Narrow" panose="020B0604020202020204" pitchFamily="34" charset="0"/>
            </a:endParaRPr>
          </a:p>
        </p:txBody>
      </p:sp>
      <p:sp>
        <p:nvSpPr>
          <p:cNvPr id="13" name="Text Placeholder 12">
            <a:extLst>
              <a:ext uri="{FF2B5EF4-FFF2-40B4-BE49-F238E27FC236}">
                <a16:creationId xmlns:a16="http://schemas.microsoft.com/office/drawing/2014/main" id="{3C042440-875C-454C-8433-08017A4F1614}"/>
              </a:ext>
            </a:extLst>
          </p:cNvPr>
          <p:cNvSpPr>
            <a:spLocks noGrp="1"/>
          </p:cNvSpPr>
          <p:nvPr>
            <p:ph type="body" sz="quarter" idx="10" hasCustomPrompt="1"/>
          </p:nvPr>
        </p:nvSpPr>
        <p:spPr>
          <a:xfrm>
            <a:off x="988960" y="627959"/>
            <a:ext cx="5310240" cy="1415886"/>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11393349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AE817E-039A-2542-9372-55312D235BB1}"/>
              </a:ext>
            </a:extLst>
          </p:cNvPr>
          <p:cNvSpPr/>
          <p:nvPr userDrawn="1"/>
        </p:nvSpPr>
        <p:spPr>
          <a:xfrm>
            <a:off x="-1" y="0"/>
            <a:ext cx="4118517" cy="6855287"/>
          </a:xfrm>
          <a:prstGeom prst="rect">
            <a:avLst/>
          </a:prstGeom>
          <a:solidFill>
            <a:srgbClr val="B8D2DD"/>
          </a:solidFill>
          <a:ln>
            <a:solidFill>
              <a:srgbClr val="B8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7" name="Text Placeholder 12">
            <a:extLst>
              <a:ext uri="{FF2B5EF4-FFF2-40B4-BE49-F238E27FC236}">
                <a16:creationId xmlns:a16="http://schemas.microsoft.com/office/drawing/2014/main" id="{B63AF142-A117-254A-9124-C9890C4C7A70}"/>
              </a:ext>
            </a:extLst>
          </p:cNvPr>
          <p:cNvSpPr>
            <a:spLocks noGrp="1"/>
          </p:cNvSpPr>
          <p:nvPr>
            <p:ph type="body" sz="quarter" idx="10" hasCustomPrompt="1"/>
          </p:nvPr>
        </p:nvSpPr>
        <p:spPr>
          <a:xfrm>
            <a:off x="472966" y="682743"/>
            <a:ext cx="2793323" cy="4078154"/>
          </a:xfrm>
          <a:prstGeom prst="rect">
            <a:avLst/>
          </a:prstGeom>
        </p:spPr>
        <p:txBody>
          <a:bodyPr/>
          <a:lstStyle>
            <a:lvl1pPr marL="0" indent="0">
              <a:buNone/>
              <a:defRPr lang="en-ZA" sz="3600" b="0" i="0" smtClean="0">
                <a:solidFill>
                  <a:schemeClr val="tx2"/>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pic>
        <p:nvPicPr>
          <p:cNvPr id="8" name="Picture Placeholder 5" descr="A picture containing table, indoor, doughnut, round&#10;&#10;Description automatically generated">
            <a:extLst>
              <a:ext uri="{FF2B5EF4-FFF2-40B4-BE49-F238E27FC236}">
                <a16:creationId xmlns:a16="http://schemas.microsoft.com/office/drawing/2014/main" id="{A93AC670-177D-1F49-B7A8-42BBB600AB3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117975" y="0"/>
            <a:ext cx="8074025" cy="6858000"/>
          </a:xfrm>
          <a:prstGeom prst="rect">
            <a:avLst/>
          </a:prstGeom>
        </p:spPr>
      </p:pic>
    </p:spTree>
    <p:extLst>
      <p:ext uri="{BB962C8B-B14F-4D97-AF65-F5344CB8AC3E}">
        <p14:creationId xmlns:p14="http://schemas.microsoft.com/office/powerpoint/2010/main" val="255927758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Quote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AE817E-039A-2542-9372-55312D235BB1}"/>
              </a:ext>
            </a:extLst>
          </p:cNvPr>
          <p:cNvSpPr/>
          <p:nvPr userDrawn="1"/>
        </p:nvSpPr>
        <p:spPr>
          <a:xfrm>
            <a:off x="-1" y="0"/>
            <a:ext cx="4118517" cy="6855287"/>
          </a:xfrm>
          <a:prstGeom prst="rect">
            <a:avLst/>
          </a:prstGeom>
          <a:solidFill>
            <a:srgbClr val="B8D2DD"/>
          </a:solidFill>
          <a:ln>
            <a:solidFill>
              <a:srgbClr val="B8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ED869A2C-B7DD-2C4A-9D6E-B71F653DEDFE}"/>
              </a:ext>
            </a:extLst>
          </p:cNvPr>
          <p:cNvSpPr txBox="1"/>
          <p:nvPr userDrawn="1"/>
        </p:nvSpPr>
        <p:spPr>
          <a:xfrm>
            <a:off x="146961" y="236581"/>
            <a:ext cx="628243" cy="2215991"/>
          </a:xfrm>
          <a:prstGeom prst="rect">
            <a:avLst/>
          </a:prstGeom>
          <a:noFill/>
        </p:spPr>
        <p:txBody>
          <a:bodyPr wrap="square" rtlCol="0">
            <a:spAutoFit/>
          </a:bodyPr>
          <a:lstStyle/>
          <a:p>
            <a:r>
              <a:rPr lang="en-ZA" sz="13800" dirty="0">
                <a:solidFill>
                  <a:schemeClr val="tx2"/>
                </a:solidFill>
                <a:latin typeface="Arial Narrow" panose="020B0604020202020204" pitchFamily="34" charset="0"/>
                <a:cs typeface="Arial Narrow" panose="020B0604020202020204" pitchFamily="34" charset="0"/>
              </a:rPr>
              <a:t>“</a:t>
            </a:r>
            <a:endParaRPr lang="en-US" sz="13800" dirty="0">
              <a:solidFill>
                <a:schemeClr val="tx2"/>
              </a:solidFill>
              <a:latin typeface="Arial Narrow" panose="020B0604020202020204" pitchFamily="34" charset="0"/>
              <a:cs typeface="Arial Narrow" panose="020B0604020202020204" pitchFamily="34" charset="0"/>
            </a:endParaRPr>
          </a:p>
        </p:txBody>
      </p:sp>
      <p:sp>
        <p:nvSpPr>
          <p:cNvPr id="7" name="Text Placeholder 12">
            <a:extLst>
              <a:ext uri="{FF2B5EF4-FFF2-40B4-BE49-F238E27FC236}">
                <a16:creationId xmlns:a16="http://schemas.microsoft.com/office/drawing/2014/main" id="{B63AF142-A117-254A-9124-C9890C4C7A70}"/>
              </a:ext>
            </a:extLst>
          </p:cNvPr>
          <p:cNvSpPr>
            <a:spLocks noGrp="1"/>
          </p:cNvSpPr>
          <p:nvPr>
            <p:ph type="body" sz="quarter" idx="10" hasCustomPrompt="1"/>
          </p:nvPr>
        </p:nvSpPr>
        <p:spPr>
          <a:xfrm>
            <a:off x="775204" y="682743"/>
            <a:ext cx="2491085" cy="4078154"/>
          </a:xfrm>
          <a:prstGeom prst="rect">
            <a:avLst/>
          </a:prstGeom>
        </p:spPr>
        <p:txBody>
          <a:bodyPr/>
          <a:lstStyle>
            <a:lvl1pPr marL="0" indent="0">
              <a:buNone/>
              <a:defRPr lang="en-ZA" sz="3600" b="0" i="0" smtClean="0">
                <a:solidFill>
                  <a:schemeClr val="tx2"/>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pic>
        <p:nvPicPr>
          <p:cNvPr id="8" name="Picture Placeholder 5" descr="A picture containing table, indoor, doughnut, round&#10;&#10;Description automatically generated">
            <a:extLst>
              <a:ext uri="{FF2B5EF4-FFF2-40B4-BE49-F238E27FC236}">
                <a16:creationId xmlns:a16="http://schemas.microsoft.com/office/drawing/2014/main" id="{A93AC670-177D-1F49-B7A8-42BBB600AB3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117975" y="0"/>
            <a:ext cx="8074025" cy="6858000"/>
          </a:xfrm>
          <a:prstGeom prst="rect">
            <a:avLst/>
          </a:prstGeom>
        </p:spPr>
      </p:pic>
    </p:spTree>
    <p:extLst>
      <p:ext uri="{BB962C8B-B14F-4D97-AF65-F5344CB8AC3E}">
        <p14:creationId xmlns:p14="http://schemas.microsoft.com/office/powerpoint/2010/main" val="230499629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Quote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AE817E-039A-2542-9372-55312D235BB1}"/>
              </a:ext>
            </a:extLst>
          </p:cNvPr>
          <p:cNvSpPr/>
          <p:nvPr userDrawn="1"/>
        </p:nvSpPr>
        <p:spPr>
          <a:xfrm>
            <a:off x="-1" y="0"/>
            <a:ext cx="4118517" cy="6855287"/>
          </a:xfrm>
          <a:prstGeom prst="rect">
            <a:avLst/>
          </a:prstGeom>
          <a:solidFill>
            <a:srgbClr val="B8D2DD"/>
          </a:solidFill>
          <a:ln>
            <a:solidFill>
              <a:srgbClr val="B8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ED869A2C-B7DD-2C4A-9D6E-B71F653DEDFE}"/>
              </a:ext>
            </a:extLst>
          </p:cNvPr>
          <p:cNvSpPr txBox="1"/>
          <p:nvPr userDrawn="1"/>
        </p:nvSpPr>
        <p:spPr>
          <a:xfrm>
            <a:off x="146961" y="236581"/>
            <a:ext cx="628243" cy="2215991"/>
          </a:xfrm>
          <a:prstGeom prst="rect">
            <a:avLst/>
          </a:prstGeom>
          <a:noFill/>
        </p:spPr>
        <p:txBody>
          <a:bodyPr wrap="square" rtlCol="0">
            <a:spAutoFit/>
          </a:bodyPr>
          <a:lstStyle/>
          <a:p>
            <a:r>
              <a:rPr lang="en-ZA" sz="13800" dirty="0">
                <a:solidFill>
                  <a:schemeClr val="tx2"/>
                </a:solidFill>
                <a:latin typeface="Arial Narrow" panose="020B0604020202020204" pitchFamily="34" charset="0"/>
                <a:cs typeface="Arial Narrow" panose="020B0604020202020204" pitchFamily="34" charset="0"/>
              </a:rPr>
              <a:t>“</a:t>
            </a:r>
            <a:endParaRPr lang="en-US" sz="13800" dirty="0">
              <a:solidFill>
                <a:schemeClr val="tx2"/>
              </a:solidFill>
              <a:latin typeface="Arial Narrow" panose="020B0604020202020204" pitchFamily="34" charset="0"/>
              <a:cs typeface="Arial Narrow" panose="020B0604020202020204" pitchFamily="34" charset="0"/>
            </a:endParaRPr>
          </a:p>
        </p:txBody>
      </p:sp>
      <p:sp>
        <p:nvSpPr>
          <p:cNvPr id="7" name="Text Placeholder 12">
            <a:extLst>
              <a:ext uri="{FF2B5EF4-FFF2-40B4-BE49-F238E27FC236}">
                <a16:creationId xmlns:a16="http://schemas.microsoft.com/office/drawing/2014/main" id="{B63AF142-A117-254A-9124-C9890C4C7A70}"/>
              </a:ext>
            </a:extLst>
          </p:cNvPr>
          <p:cNvSpPr>
            <a:spLocks noGrp="1"/>
          </p:cNvSpPr>
          <p:nvPr>
            <p:ph type="body" sz="quarter" idx="10" hasCustomPrompt="1"/>
          </p:nvPr>
        </p:nvSpPr>
        <p:spPr>
          <a:xfrm>
            <a:off x="775204" y="682743"/>
            <a:ext cx="2491085" cy="4078154"/>
          </a:xfrm>
          <a:prstGeom prst="rect">
            <a:avLst/>
          </a:prstGeom>
        </p:spPr>
        <p:txBody>
          <a:bodyPr/>
          <a:lstStyle>
            <a:lvl1pPr marL="0" indent="0">
              <a:buNone/>
              <a:defRPr lang="en-ZA" sz="3600" b="0" i="0" smtClean="0">
                <a:solidFill>
                  <a:schemeClr val="tx2"/>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pic>
        <p:nvPicPr>
          <p:cNvPr id="9" name="Picture Placeholder 14" descr="A picture containing text, indoor, wooden&#10;&#10;Description automatically generated">
            <a:extLst>
              <a:ext uri="{FF2B5EF4-FFF2-40B4-BE49-F238E27FC236}">
                <a16:creationId xmlns:a16="http://schemas.microsoft.com/office/drawing/2014/main" id="{38DB14B0-A5B6-F541-9EFD-10CE29AEE52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117975" y="0"/>
            <a:ext cx="8074025" cy="6858000"/>
          </a:xfrm>
          <a:prstGeom prst="rect">
            <a:avLst/>
          </a:prstGeom>
        </p:spPr>
      </p:pic>
    </p:spTree>
    <p:extLst>
      <p:ext uri="{BB962C8B-B14F-4D97-AF65-F5344CB8AC3E}">
        <p14:creationId xmlns:p14="http://schemas.microsoft.com/office/powerpoint/2010/main" val="168282679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_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26840B-8212-1142-B934-512028FF1445}"/>
              </a:ext>
            </a:extLst>
          </p:cNvPr>
          <p:cNvSpPr/>
          <p:nvPr userDrawn="1"/>
        </p:nvSpPr>
        <p:spPr>
          <a:xfrm>
            <a:off x="7531769" y="0"/>
            <a:ext cx="4660232" cy="6933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9" name="TextBox 8">
            <a:extLst>
              <a:ext uri="{FF2B5EF4-FFF2-40B4-BE49-F238E27FC236}">
                <a16:creationId xmlns:a16="http://schemas.microsoft.com/office/drawing/2014/main" id="{3B6A6430-C558-234B-8C70-043098B1886B}"/>
              </a:ext>
            </a:extLst>
          </p:cNvPr>
          <p:cNvSpPr txBox="1"/>
          <p:nvPr userDrawn="1"/>
        </p:nvSpPr>
        <p:spPr>
          <a:xfrm>
            <a:off x="7736074" y="1811854"/>
            <a:ext cx="628243" cy="1862048"/>
          </a:xfrm>
          <a:prstGeom prst="rect">
            <a:avLst/>
          </a:prstGeom>
          <a:noFill/>
        </p:spPr>
        <p:txBody>
          <a:bodyPr wrap="square" rtlCol="0">
            <a:spAutoFit/>
          </a:bodyPr>
          <a:lstStyle/>
          <a:p>
            <a:r>
              <a:rPr lang="en-ZA" sz="11500" dirty="0">
                <a:solidFill>
                  <a:schemeClr val="tx1"/>
                </a:solidFill>
                <a:latin typeface="Arial Narrow" panose="020B0604020202020204" pitchFamily="34" charset="0"/>
                <a:cs typeface="Arial Narrow" panose="020B0604020202020204" pitchFamily="34" charset="0"/>
              </a:rPr>
              <a:t>“</a:t>
            </a:r>
            <a:endParaRPr lang="en-US" sz="11500" dirty="0">
              <a:solidFill>
                <a:schemeClr val="tx1"/>
              </a:solidFill>
              <a:latin typeface="Arial Narrow" panose="020B0604020202020204" pitchFamily="34" charset="0"/>
              <a:cs typeface="Arial Narrow" panose="020B0604020202020204" pitchFamily="34" charset="0"/>
            </a:endParaRPr>
          </a:p>
        </p:txBody>
      </p:sp>
      <p:sp>
        <p:nvSpPr>
          <p:cNvPr id="10" name="Text Placeholder 12">
            <a:extLst>
              <a:ext uri="{FF2B5EF4-FFF2-40B4-BE49-F238E27FC236}">
                <a16:creationId xmlns:a16="http://schemas.microsoft.com/office/drawing/2014/main" id="{D60D6E16-FA4C-5D41-B34C-64976D6C9448}"/>
              </a:ext>
            </a:extLst>
          </p:cNvPr>
          <p:cNvSpPr>
            <a:spLocks noGrp="1"/>
          </p:cNvSpPr>
          <p:nvPr>
            <p:ph type="body" sz="quarter" idx="10" hasCustomPrompt="1"/>
          </p:nvPr>
        </p:nvSpPr>
        <p:spPr>
          <a:xfrm>
            <a:off x="8364317" y="2258017"/>
            <a:ext cx="3438662" cy="1415886"/>
          </a:xfrm>
          <a:prstGeom prst="rect">
            <a:avLst/>
          </a:prstGeom>
        </p:spPr>
        <p:txBody>
          <a:bodyPr/>
          <a:lstStyle>
            <a:lvl1pPr marL="0" indent="0">
              <a:buNone/>
              <a:defRPr lang="en-ZA" sz="3200" b="0" i="0" smtClean="0">
                <a:solidFill>
                  <a:schemeClr val="tx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pic>
        <p:nvPicPr>
          <p:cNvPr id="7" name="Picture Placeholder 6" descr="A close-up of a sign&#10;&#10;Description automatically generated with low confidence">
            <a:extLst>
              <a:ext uri="{FF2B5EF4-FFF2-40B4-BE49-F238E27FC236}">
                <a16:creationId xmlns:a16="http://schemas.microsoft.com/office/drawing/2014/main" id="{AD37F8A3-1442-3E4D-9094-AB9DA2A8C46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7531100" cy="6858000"/>
          </a:xfrm>
          <a:prstGeom prst="rect">
            <a:avLst/>
          </a:prstGeom>
        </p:spPr>
      </p:pic>
    </p:spTree>
    <p:extLst>
      <p:ext uri="{BB962C8B-B14F-4D97-AF65-F5344CB8AC3E}">
        <p14:creationId xmlns:p14="http://schemas.microsoft.com/office/powerpoint/2010/main" val="202130972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ummary_2 points_heading and sub-heading">
    <p:spTree>
      <p:nvGrpSpPr>
        <p:cNvPr id="1" name=""/>
        <p:cNvGrpSpPr/>
        <p:nvPr/>
      </p:nvGrpSpPr>
      <p:grpSpPr>
        <a:xfrm>
          <a:off x="0" y="0"/>
          <a:ext cx="0" cy="0"/>
          <a:chOff x="0" y="0"/>
          <a:chExt cx="0" cy="0"/>
        </a:xfrm>
      </p:grpSpPr>
      <p:sp>
        <p:nvSpPr>
          <p:cNvPr id="12" name="Rectangle 11"/>
          <p:cNvSpPr/>
          <p:nvPr userDrawn="1"/>
        </p:nvSpPr>
        <p:spPr>
          <a:xfrm>
            <a:off x="1552998" y="1692161"/>
            <a:ext cx="4356481" cy="38761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7" name="Text Placeholder 16"/>
          <p:cNvSpPr>
            <a:spLocks noGrp="1"/>
          </p:cNvSpPr>
          <p:nvPr userDrawn="1">
            <p:ph type="body" sz="quarter" idx="10" hasCustomPrompt="1"/>
          </p:nvPr>
        </p:nvSpPr>
        <p:spPr>
          <a:xfrm>
            <a:off x="1834637" y="1969306"/>
            <a:ext cx="3788239" cy="3134957"/>
          </a:xfrm>
          <a:prstGeom prst="rect">
            <a:avLst/>
          </a:prstGeom>
        </p:spPr>
        <p:txBody>
          <a:bodyPr/>
          <a:lstStyle>
            <a:lvl1pPr marL="228600" indent="-228600">
              <a:buSzPct val="120000"/>
              <a:buFontTx/>
              <a:buBlip>
                <a:blip r:embed="rId2"/>
              </a:buBlip>
              <a:defRPr sz="1800" b="1">
                <a:solidFill>
                  <a:schemeClr val="tx2"/>
                </a:solidFill>
                <a:latin typeface="Arial Narrow" charset="0"/>
                <a:ea typeface="Arial Narrow" charset="0"/>
                <a:cs typeface="Arial Narrow" charset="0"/>
              </a:defRPr>
            </a:lvl1pPr>
            <a:lvl2pPr marL="493713" indent="-227013">
              <a:buClr>
                <a:schemeClr val="tx1"/>
              </a:buClr>
              <a:tabLst/>
              <a:defRPr sz="18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8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5" name="Rectangle 14">
            <a:extLst>
              <a:ext uri="{FF2B5EF4-FFF2-40B4-BE49-F238E27FC236}">
                <a16:creationId xmlns:a16="http://schemas.microsoft.com/office/drawing/2014/main" id="{2FFB31B9-45D3-0649-98A8-B7C281FB902F}"/>
              </a:ext>
            </a:extLst>
          </p:cNvPr>
          <p:cNvSpPr/>
          <p:nvPr userDrawn="1"/>
        </p:nvSpPr>
        <p:spPr>
          <a:xfrm>
            <a:off x="6191118" y="1692161"/>
            <a:ext cx="4356480" cy="38761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6" name="Text Placeholder 16">
            <a:extLst>
              <a:ext uri="{FF2B5EF4-FFF2-40B4-BE49-F238E27FC236}">
                <a16:creationId xmlns:a16="http://schemas.microsoft.com/office/drawing/2014/main" id="{60CC7588-1F65-6147-AFA9-7FAAF90A0D05}"/>
              </a:ext>
            </a:extLst>
          </p:cNvPr>
          <p:cNvSpPr>
            <a:spLocks noGrp="1"/>
          </p:cNvSpPr>
          <p:nvPr>
            <p:ph type="body" sz="quarter" idx="11" hasCustomPrompt="1"/>
          </p:nvPr>
        </p:nvSpPr>
        <p:spPr>
          <a:xfrm>
            <a:off x="6472757" y="1969306"/>
            <a:ext cx="3788000" cy="3134957"/>
          </a:xfrm>
          <a:prstGeom prst="rect">
            <a:avLst/>
          </a:prstGeom>
        </p:spPr>
        <p:txBody>
          <a:bodyPr/>
          <a:lstStyle>
            <a:lvl1pPr marL="228600" indent="-228600">
              <a:buSzPct val="120000"/>
              <a:buFontTx/>
              <a:buBlip>
                <a:blip r:embed="rId2"/>
              </a:buBlip>
              <a:defRPr sz="1800" b="1">
                <a:solidFill>
                  <a:schemeClr val="tx2"/>
                </a:solidFill>
                <a:latin typeface="Arial Narrow" charset="0"/>
                <a:ea typeface="Arial Narrow" charset="0"/>
                <a:cs typeface="Arial Narrow" charset="0"/>
              </a:defRPr>
            </a:lvl1pPr>
            <a:lvl2pPr marL="493713" indent="-227013">
              <a:buClr>
                <a:schemeClr val="tx1"/>
              </a:buClr>
              <a:tabLst/>
              <a:defRPr sz="18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8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23" name="Title Placeholder 1">
            <a:extLst>
              <a:ext uri="{FF2B5EF4-FFF2-40B4-BE49-F238E27FC236}">
                <a16:creationId xmlns:a16="http://schemas.microsoft.com/office/drawing/2014/main" id="{AD9CC71F-B1DB-1C4B-A361-FF41BCED9157}"/>
              </a:ext>
            </a:extLst>
          </p:cNvPr>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24" name="Straight Connector 23">
            <a:extLst>
              <a:ext uri="{FF2B5EF4-FFF2-40B4-BE49-F238E27FC236}">
                <a16:creationId xmlns:a16="http://schemas.microsoft.com/office/drawing/2014/main" id="{765B1F56-06DF-1845-B146-99F6D5D2C1E0}"/>
              </a:ext>
            </a:extLst>
          </p:cNvPr>
          <p:cNvCxnSpPr/>
          <p:nvPr userDrawn="1"/>
        </p:nvCxnSpPr>
        <p:spPr>
          <a:xfrm flipH="1">
            <a:off x="5190978" y="1505243"/>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98FC7762-C62B-4345-98DB-2F7608053DA8}"/>
              </a:ext>
            </a:extLst>
          </p:cNvPr>
          <p:cNvSpPr>
            <a:spLocks noGrp="1"/>
          </p:cNvSpPr>
          <p:nvPr>
            <p:ph type="body" sz="quarter" idx="12" hasCustomPrompt="1"/>
          </p:nvPr>
        </p:nvSpPr>
        <p:spPr>
          <a:xfrm>
            <a:off x="838200" y="963690"/>
            <a:ext cx="10515600" cy="349250"/>
          </a:xfrm>
          <a:prstGeom prst="rect">
            <a:avLst/>
          </a:prstGeom>
        </p:spPr>
        <p:txBody>
          <a:bodyPr anchor="ctr"/>
          <a:lstStyle>
            <a:lvl1pPr marL="0" indent="0" algn="ctr">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Tree>
    <p:extLst>
      <p:ext uri="{BB962C8B-B14F-4D97-AF65-F5344CB8AC3E}">
        <p14:creationId xmlns:p14="http://schemas.microsoft.com/office/powerpoint/2010/main" val="16012551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ummary_2 points_heading">
    <p:spTree>
      <p:nvGrpSpPr>
        <p:cNvPr id="1" name=""/>
        <p:cNvGrpSpPr/>
        <p:nvPr/>
      </p:nvGrpSpPr>
      <p:grpSpPr>
        <a:xfrm>
          <a:off x="0" y="0"/>
          <a:ext cx="0" cy="0"/>
          <a:chOff x="0" y="0"/>
          <a:chExt cx="0" cy="0"/>
        </a:xfrm>
      </p:grpSpPr>
      <p:sp>
        <p:nvSpPr>
          <p:cNvPr id="12" name="Rectangle 11"/>
          <p:cNvSpPr/>
          <p:nvPr userDrawn="1"/>
        </p:nvSpPr>
        <p:spPr>
          <a:xfrm>
            <a:off x="1552998" y="1692161"/>
            <a:ext cx="4356481" cy="38761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7" name="Text Placeholder 16"/>
          <p:cNvSpPr>
            <a:spLocks noGrp="1"/>
          </p:cNvSpPr>
          <p:nvPr userDrawn="1">
            <p:ph type="body" sz="quarter" idx="10" hasCustomPrompt="1"/>
          </p:nvPr>
        </p:nvSpPr>
        <p:spPr>
          <a:xfrm>
            <a:off x="1834637" y="1969306"/>
            <a:ext cx="3788239" cy="3134957"/>
          </a:xfrm>
          <a:prstGeom prst="rect">
            <a:avLst/>
          </a:prstGeom>
        </p:spPr>
        <p:txBody>
          <a:bodyPr/>
          <a:lstStyle>
            <a:lvl1pPr marL="228600" indent="-228600">
              <a:buSzPct val="120000"/>
              <a:buFontTx/>
              <a:buBlip>
                <a:blip r:embed="rId2"/>
              </a:buBlip>
              <a:defRPr sz="1800" b="1">
                <a:solidFill>
                  <a:schemeClr val="tx2"/>
                </a:solidFill>
                <a:latin typeface="Arial Narrow" charset="0"/>
                <a:ea typeface="Arial Narrow" charset="0"/>
                <a:cs typeface="Arial Narrow" charset="0"/>
              </a:defRPr>
            </a:lvl1pPr>
            <a:lvl2pPr marL="493713" indent="-227013">
              <a:buClr>
                <a:schemeClr val="tx1"/>
              </a:buClr>
              <a:tabLst/>
              <a:defRPr sz="18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8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5" name="Rectangle 14">
            <a:extLst>
              <a:ext uri="{FF2B5EF4-FFF2-40B4-BE49-F238E27FC236}">
                <a16:creationId xmlns:a16="http://schemas.microsoft.com/office/drawing/2014/main" id="{2FFB31B9-45D3-0649-98A8-B7C281FB902F}"/>
              </a:ext>
            </a:extLst>
          </p:cNvPr>
          <p:cNvSpPr/>
          <p:nvPr userDrawn="1"/>
        </p:nvSpPr>
        <p:spPr>
          <a:xfrm>
            <a:off x="6191118" y="1692161"/>
            <a:ext cx="4356480" cy="38761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6" name="Text Placeholder 16">
            <a:extLst>
              <a:ext uri="{FF2B5EF4-FFF2-40B4-BE49-F238E27FC236}">
                <a16:creationId xmlns:a16="http://schemas.microsoft.com/office/drawing/2014/main" id="{60CC7588-1F65-6147-AFA9-7FAAF90A0D05}"/>
              </a:ext>
            </a:extLst>
          </p:cNvPr>
          <p:cNvSpPr>
            <a:spLocks noGrp="1"/>
          </p:cNvSpPr>
          <p:nvPr>
            <p:ph type="body" sz="quarter" idx="11" hasCustomPrompt="1"/>
          </p:nvPr>
        </p:nvSpPr>
        <p:spPr>
          <a:xfrm>
            <a:off x="6472757" y="1969306"/>
            <a:ext cx="3788000" cy="3134957"/>
          </a:xfrm>
          <a:prstGeom prst="rect">
            <a:avLst/>
          </a:prstGeom>
        </p:spPr>
        <p:txBody>
          <a:bodyPr/>
          <a:lstStyle>
            <a:lvl1pPr marL="228600" indent="-228600">
              <a:buSzPct val="120000"/>
              <a:buFontTx/>
              <a:buBlip>
                <a:blip r:embed="rId2"/>
              </a:buBlip>
              <a:defRPr sz="1800" b="1">
                <a:solidFill>
                  <a:schemeClr val="tx2"/>
                </a:solidFill>
                <a:latin typeface="Arial Narrow" charset="0"/>
                <a:ea typeface="Arial Narrow" charset="0"/>
                <a:cs typeface="Arial Narrow" charset="0"/>
              </a:defRPr>
            </a:lvl1pPr>
            <a:lvl2pPr marL="493713" indent="-227013">
              <a:buClr>
                <a:schemeClr val="tx1"/>
              </a:buClr>
              <a:tabLst/>
              <a:defRPr sz="18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8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9" name="Title Placeholder 1">
            <a:extLst>
              <a:ext uri="{FF2B5EF4-FFF2-40B4-BE49-F238E27FC236}">
                <a16:creationId xmlns:a16="http://schemas.microsoft.com/office/drawing/2014/main" id="{0B95A9A0-BB22-5648-913B-15507750FE4C}"/>
              </a:ext>
            </a:extLst>
          </p:cNvPr>
          <p:cNvSpPr>
            <a:spLocks noGrp="1"/>
          </p:cNvSpPr>
          <p:nvPr>
            <p:ph type="title" hasCustomPrompt="1"/>
          </p:nvPr>
        </p:nvSpPr>
        <p:spPr>
          <a:xfrm>
            <a:off x="838200" y="445807"/>
            <a:ext cx="10515600" cy="495487"/>
          </a:xfrm>
          <a:prstGeom prst="rect">
            <a:avLst/>
          </a:prstGeom>
        </p:spPr>
        <p:txBody>
          <a:bodyPr vert="horz" lIns="91440" tIns="45720" rIns="91440" bIns="45720" rtlCol="0" anchor="ctr">
            <a:norm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10" name="Straight Connector 9">
            <a:extLst>
              <a:ext uri="{FF2B5EF4-FFF2-40B4-BE49-F238E27FC236}">
                <a16:creationId xmlns:a16="http://schemas.microsoft.com/office/drawing/2014/main" id="{3598C0BB-F5A3-3D43-845B-4E9CEC702985}"/>
              </a:ext>
            </a:extLst>
          </p:cNvPr>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79615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mmary _3 points">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rm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11" name="Straight Connector 10"/>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1964674"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3" name="Rectangle 12"/>
          <p:cNvSpPr/>
          <p:nvPr userDrawn="1"/>
        </p:nvSpPr>
        <p:spPr>
          <a:xfrm>
            <a:off x="4751943"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4" name="Rectangle 13"/>
          <p:cNvSpPr/>
          <p:nvPr userDrawn="1"/>
        </p:nvSpPr>
        <p:spPr>
          <a:xfrm>
            <a:off x="7550227"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7" name="Text Placeholder 16"/>
          <p:cNvSpPr>
            <a:spLocks noGrp="1"/>
          </p:cNvSpPr>
          <p:nvPr userDrawn="1">
            <p:ph type="body" sz="quarter" idx="10" hasCustomPrompt="1"/>
          </p:nvPr>
        </p:nvSpPr>
        <p:spPr>
          <a:xfrm>
            <a:off x="2246313"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8" name="Text Placeholder 16"/>
          <p:cNvSpPr>
            <a:spLocks noGrp="1"/>
          </p:cNvSpPr>
          <p:nvPr userDrawn="1">
            <p:ph type="body" sz="quarter" idx="11" hasCustomPrompt="1"/>
          </p:nvPr>
        </p:nvSpPr>
        <p:spPr>
          <a:xfrm>
            <a:off x="5029854"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9" name="Text Placeholder 16"/>
          <p:cNvSpPr>
            <a:spLocks noGrp="1"/>
          </p:cNvSpPr>
          <p:nvPr userDrawn="1">
            <p:ph type="body" sz="quarter" idx="12" hasCustomPrompt="1"/>
          </p:nvPr>
        </p:nvSpPr>
        <p:spPr>
          <a:xfrm>
            <a:off x="7813395"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Tree>
    <p:extLst>
      <p:ext uri="{BB962C8B-B14F-4D97-AF65-F5344CB8AC3E}">
        <p14:creationId xmlns:p14="http://schemas.microsoft.com/office/powerpoint/2010/main" val="6834046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mmary_4 points">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rm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11" name="Straight Connector 10"/>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583893"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3" name="Rectangle 12"/>
          <p:cNvSpPr/>
          <p:nvPr userDrawn="1"/>
        </p:nvSpPr>
        <p:spPr>
          <a:xfrm>
            <a:off x="3371162"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4" name="Rectangle 13"/>
          <p:cNvSpPr/>
          <p:nvPr userDrawn="1"/>
        </p:nvSpPr>
        <p:spPr>
          <a:xfrm>
            <a:off x="6169446"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5" name="Rectangle 14"/>
          <p:cNvSpPr/>
          <p:nvPr userDrawn="1"/>
        </p:nvSpPr>
        <p:spPr>
          <a:xfrm>
            <a:off x="8956715"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16" name="Text Placeholder 16"/>
          <p:cNvSpPr>
            <a:spLocks noGrp="1"/>
          </p:cNvSpPr>
          <p:nvPr>
            <p:ph type="body" sz="quarter" idx="10" hasCustomPrompt="1"/>
          </p:nvPr>
        </p:nvSpPr>
        <p:spPr>
          <a:xfrm>
            <a:off x="861266"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7" name="Text Placeholder 16"/>
          <p:cNvSpPr>
            <a:spLocks noGrp="1"/>
          </p:cNvSpPr>
          <p:nvPr>
            <p:ph type="body" sz="quarter" idx="11" hasCustomPrompt="1"/>
          </p:nvPr>
        </p:nvSpPr>
        <p:spPr>
          <a:xfrm>
            <a:off x="3644807"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8" name="Text Placeholder 16"/>
          <p:cNvSpPr>
            <a:spLocks noGrp="1"/>
          </p:cNvSpPr>
          <p:nvPr>
            <p:ph type="body" sz="quarter" idx="12" hasCustomPrompt="1"/>
          </p:nvPr>
        </p:nvSpPr>
        <p:spPr>
          <a:xfrm>
            <a:off x="6428348"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19" name="Text Placeholder 16"/>
          <p:cNvSpPr>
            <a:spLocks noGrp="1"/>
          </p:cNvSpPr>
          <p:nvPr>
            <p:ph type="body" sz="quarter" idx="13" hasCustomPrompt="1"/>
          </p:nvPr>
        </p:nvSpPr>
        <p:spPr>
          <a:xfrm>
            <a:off x="9238783" y="2460625"/>
            <a:ext cx="2109787"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Tree>
    <p:extLst>
      <p:ext uri="{BB962C8B-B14F-4D97-AF65-F5344CB8AC3E}">
        <p14:creationId xmlns:p14="http://schemas.microsoft.com/office/powerpoint/2010/main" val="51651753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ummary_4 points">
    <p:spTree>
      <p:nvGrpSpPr>
        <p:cNvPr id="1" name=""/>
        <p:cNvGrpSpPr/>
        <p:nvPr/>
      </p:nvGrpSpPr>
      <p:grpSpPr>
        <a:xfrm>
          <a:off x="0" y="0"/>
          <a:ext cx="0" cy="0"/>
          <a:chOff x="0" y="0"/>
          <a:chExt cx="0" cy="0"/>
        </a:xfrm>
      </p:grpSpPr>
      <p:sp>
        <p:nvSpPr>
          <p:cNvPr id="10"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rm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11" name="Straight Connector 10"/>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C224A54-8DDC-6141-B805-7D2A04997E42}"/>
              </a:ext>
            </a:extLst>
          </p:cNvPr>
          <p:cNvGrpSpPr/>
          <p:nvPr userDrawn="1"/>
        </p:nvGrpSpPr>
        <p:grpSpPr>
          <a:xfrm>
            <a:off x="246530" y="2115240"/>
            <a:ext cx="11698941" cy="2820318"/>
            <a:chOff x="0" y="2115240"/>
            <a:chExt cx="13833462" cy="2820318"/>
          </a:xfrm>
        </p:grpSpPr>
        <p:sp>
          <p:nvSpPr>
            <p:cNvPr id="21" name="Rectangle 20">
              <a:extLst>
                <a:ext uri="{FF2B5EF4-FFF2-40B4-BE49-F238E27FC236}">
                  <a16:creationId xmlns:a16="http://schemas.microsoft.com/office/drawing/2014/main" id="{3C8B120E-F9DD-214D-AD44-243B653C947D}"/>
                </a:ext>
              </a:extLst>
            </p:cNvPr>
            <p:cNvSpPr/>
            <p:nvPr userDrawn="1"/>
          </p:nvSpPr>
          <p:spPr>
            <a:xfrm>
              <a:off x="0"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37DF453-F3EC-9B4F-BB9F-1F97008EDC77}"/>
                </a:ext>
              </a:extLst>
            </p:cNvPr>
            <p:cNvSpPr/>
            <p:nvPr userDrawn="1"/>
          </p:nvSpPr>
          <p:spPr>
            <a:xfrm>
              <a:off x="2787269"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FF884F1-59ED-0E44-8DCF-272400CCD75F}"/>
                </a:ext>
              </a:extLst>
            </p:cNvPr>
            <p:cNvSpPr/>
            <p:nvPr userDrawn="1"/>
          </p:nvSpPr>
          <p:spPr>
            <a:xfrm>
              <a:off x="5585553"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5FFB80A-1A2E-EB45-8E6C-96DAF2D9657E}"/>
                </a:ext>
              </a:extLst>
            </p:cNvPr>
            <p:cNvSpPr/>
            <p:nvPr userDrawn="1"/>
          </p:nvSpPr>
          <p:spPr>
            <a:xfrm>
              <a:off x="8372822"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6414200-9069-154D-959B-0DC4B5E76941}"/>
                </a:ext>
              </a:extLst>
            </p:cNvPr>
            <p:cNvSpPr/>
            <p:nvPr userDrawn="1"/>
          </p:nvSpPr>
          <p:spPr>
            <a:xfrm>
              <a:off x="11156363" y="2115240"/>
              <a:ext cx="2677099" cy="282031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 Placeholder 16">
            <a:extLst>
              <a:ext uri="{FF2B5EF4-FFF2-40B4-BE49-F238E27FC236}">
                <a16:creationId xmlns:a16="http://schemas.microsoft.com/office/drawing/2014/main" id="{73F39DAE-31D8-D840-BB34-7DC7C16752A1}"/>
              </a:ext>
            </a:extLst>
          </p:cNvPr>
          <p:cNvSpPr>
            <a:spLocks noGrp="1"/>
          </p:cNvSpPr>
          <p:nvPr>
            <p:ph type="body" sz="quarter" idx="10" hasCustomPrompt="1"/>
          </p:nvPr>
        </p:nvSpPr>
        <p:spPr>
          <a:xfrm>
            <a:off x="417513" y="2460625"/>
            <a:ext cx="1908829"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27" name="Text Placeholder 16">
            <a:extLst>
              <a:ext uri="{FF2B5EF4-FFF2-40B4-BE49-F238E27FC236}">
                <a16:creationId xmlns:a16="http://schemas.microsoft.com/office/drawing/2014/main" id="{277F38C9-1957-8E43-BCFC-6F5DC738BEBF}"/>
              </a:ext>
            </a:extLst>
          </p:cNvPr>
          <p:cNvSpPr>
            <a:spLocks noGrp="1"/>
          </p:cNvSpPr>
          <p:nvPr>
            <p:ph type="body" sz="quarter" idx="11" hasCustomPrompt="1"/>
          </p:nvPr>
        </p:nvSpPr>
        <p:spPr>
          <a:xfrm>
            <a:off x="2770748" y="2460625"/>
            <a:ext cx="1908829"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28" name="Text Placeholder 16">
            <a:extLst>
              <a:ext uri="{FF2B5EF4-FFF2-40B4-BE49-F238E27FC236}">
                <a16:creationId xmlns:a16="http://schemas.microsoft.com/office/drawing/2014/main" id="{FF0FB1E9-721E-3A42-83C0-B187C7B8E640}"/>
              </a:ext>
            </a:extLst>
          </p:cNvPr>
          <p:cNvSpPr>
            <a:spLocks noGrp="1"/>
          </p:cNvSpPr>
          <p:nvPr>
            <p:ph type="body" sz="quarter" idx="12" hasCustomPrompt="1"/>
          </p:nvPr>
        </p:nvSpPr>
        <p:spPr>
          <a:xfrm>
            <a:off x="5164324" y="2460625"/>
            <a:ext cx="1908829"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29" name="Text Placeholder 16">
            <a:extLst>
              <a:ext uri="{FF2B5EF4-FFF2-40B4-BE49-F238E27FC236}">
                <a16:creationId xmlns:a16="http://schemas.microsoft.com/office/drawing/2014/main" id="{5B7F117A-85E8-5E4C-BA3F-4C37CF42A8B9}"/>
              </a:ext>
            </a:extLst>
          </p:cNvPr>
          <p:cNvSpPr>
            <a:spLocks noGrp="1"/>
          </p:cNvSpPr>
          <p:nvPr>
            <p:ph type="body" sz="quarter" idx="13" hasCustomPrompt="1"/>
          </p:nvPr>
        </p:nvSpPr>
        <p:spPr>
          <a:xfrm>
            <a:off x="7504112" y="2460625"/>
            <a:ext cx="1908829"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
        <p:nvSpPr>
          <p:cNvPr id="30" name="Text Placeholder 16">
            <a:extLst>
              <a:ext uri="{FF2B5EF4-FFF2-40B4-BE49-F238E27FC236}">
                <a16:creationId xmlns:a16="http://schemas.microsoft.com/office/drawing/2014/main" id="{EC5E5616-590B-654C-80CE-213299DB4C6C}"/>
              </a:ext>
            </a:extLst>
          </p:cNvPr>
          <p:cNvSpPr>
            <a:spLocks noGrp="1"/>
          </p:cNvSpPr>
          <p:nvPr>
            <p:ph type="body" sz="quarter" idx="14" hasCustomPrompt="1"/>
          </p:nvPr>
        </p:nvSpPr>
        <p:spPr>
          <a:xfrm>
            <a:off x="9857348" y="2460625"/>
            <a:ext cx="1908829" cy="2219325"/>
          </a:xfrm>
          <a:prstGeom prst="rect">
            <a:avLst/>
          </a:prstGeom>
        </p:spPr>
        <p:txBody>
          <a:bodyPr/>
          <a:lstStyle>
            <a:lvl1pPr marL="228600" indent="-228600">
              <a:buSzPct val="120000"/>
              <a:buFontTx/>
              <a:buBlip>
                <a:blip r:embed="rId2"/>
              </a:buBlip>
              <a:defRPr sz="1600" b="1">
                <a:solidFill>
                  <a:schemeClr val="tx2"/>
                </a:solidFill>
                <a:latin typeface="Arial Narrow" charset="0"/>
                <a:ea typeface="Arial Narrow" charset="0"/>
                <a:cs typeface="Arial Narrow" charset="0"/>
              </a:defRPr>
            </a:lvl1pPr>
            <a:lvl2pPr marL="493713" indent="-227013">
              <a:buClr>
                <a:schemeClr val="tx1"/>
              </a:buClr>
              <a:tabLst/>
              <a:defRPr sz="1600">
                <a:solidFill>
                  <a:schemeClr val="tx2"/>
                </a:solidFill>
                <a:latin typeface="Arial Narrow" charset="0"/>
                <a:ea typeface="Arial Narrow" charset="0"/>
                <a:cs typeface="Arial Narrow" charset="0"/>
              </a:defRPr>
            </a:lvl2pPr>
            <a:lvl3pPr marL="762000" indent="-228600">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a:defRPr sz="1400">
                <a:solidFill>
                  <a:schemeClr val="tx2"/>
                </a:solidFill>
                <a:latin typeface="Arial Narrow" charset="0"/>
                <a:ea typeface="Arial Narrow" charset="0"/>
                <a:cs typeface="Arial Narrow" charset="0"/>
              </a:defRPr>
            </a:lvl4pPr>
            <a:lvl5pPr>
              <a:defRPr sz="1400">
                <a:solidFill>
                  <a:schemeClr val="tx2"/>
                </a:solidFill>
                <a:latin typeface="Arial Narrow" charset="0"/>
                <a:ea typeface="Arial Narrow" charset="0"/>
                <a:cs typeface="Arial Narrow" charset="0"/>
              </a:defRPr>
            </a:lvl5pPr>
          </a:lstStyle>
          <a:p>
            <a:pPr lvl="0"/>
            <a:r>
              <a:rPr lang="en-US" dirty="0"/>
              <a:t>Click to edit title</a:t>
            </a:r>
          </a:p>
          <a:p>
            <a:pPr lvl="1"/>
            <a:r>
              <a:rPr lang="en-US" dirty="0"/>
              <a:t>Second level</a:t>
            </a:r>
          </a:p>
          <a:p>
            <a:pPr lvl="2"/>
            <a:r>
              <a:rPr lang="en-US" dirty="0"/>
              <a:t>Third level</a:t>
            </a:r>
          </a:p>
        </p:txBody>
      </p:sp>
    </p:spTree>
    <p:extLst>
      <p:ext uri="{BB962C8B-B14F-4D97-AF65-F5344CB8AC3E}">
        <p14:creationId xmlns:p14="http://schemas.microsoft.com/office/powerpoint/2010/main" val="93099518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all out copy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283CA3-C305-0C48-938B-7347ECC76D6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428"/>
            <a:ext cx="12192000" cy="6857142"/>
          </a:xfrm>
          <a:prstGeom prst="rect">
            <a:avLst/>
          </a:prstGeom>
        </p:spPr>
      </p:pic>
      <p:sp>
        <p:nvSpPr>
          <p:cNvPr id="12" name="Title Placeholder 1">
            <a:extLst>
              <a:ext uri="{FF2B5EF4-FFF2-40B4-BE49-F238E27FC236}">
                <a16:creationId xmlns:a16="http://schemas.microsoft.com/office/drawing/2014/main" id="{0747FDCA-F139-A441-994D-71C6B8962578}"/>
              </a:ext>
            </a:extLst>
          </p:cNvPr>
          <p:cNvSpPr>
            <a:spLocks noGrp="1"/>
          </p:cNvSpPr>
          <p:nvPr>
            <p:ph type="title" hasCustomPrompt="1"/>
          </p:nvPr>
        </p:nvSpPr>
        <p:spPr>
          <a:xfrm>
            <a:off x="6512922" y="972303"/>
            <a:ext cx="4901813" cy="495487"/>
          </a:xfrm>
          <a:prstGeom prst="rect">
            <a:avLst/>
          </a:prstGeom>
        </p:spPr>
        <p:txBody>
          <a:bodyPr vert="horz" lIns="91440" tIns="45720" rIns="91440" bIns="45720" rtlCol="0" anchor="ctr">
            <a:noAutofit/>
          </a:bodyPr>
          <a:lstStyle>
            <a:lvl1pPr algn="l">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13" name="Straight Connector 12">
            <a:extLst>
              <a:ext uri="{FF2B5EF4-FFF2-40B4-BE49-F238E27FC236}">
                <a16:creationId xmlns:a16="http://schemas.microsoft.com/office/drawing/2014/main" id="{66D0681E-2253-F14D-8300-14EB4F9680C0}"/>
              </a:ext>
            </a:extLst>
          </p:cNvPr>
          <p:cNvCxnSpPr>
            <a:cxnSpLocks/>
          </p:cNvCxnSpPr>
          <p:nvPr userDrawn="1"/>
        </p:nvCxnSpPr>
        <p:spPr>
          <a:xfrm flipH="1">
            <a:off x="6622106" y="2054889"/>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DE6D854F-7E60-9545-92CB-4FD867B6F0A5}"/>
              </a:ext>
            </a:extLst>
          </p:cNvPr>
          <p:cNvSpPr>
            <a:spLocks noGrp="1"/>
          </p:cNvSpPr>
          <p:nvPr>
            <p:ph type="body" sz="quarter" idx="11" hasCustomPrompt="1"/>
          </p:nvPr>
        </p:nvSpPr>
        <p:spPr>
          <a:xfrm>
            <a:off x="6512922" y="1513336"/>
            <a:ext cx="4901813" cy="349250"/>
          </a:xfrm>
          <a:prstGeom prst="rect">
            <a:avLst/>
          </a:prstGeom>
        </p:spPr>
        <p:txBody>
          <a:bodyPr anchor="ctr"/>
          <a:lstStyle>
            <a:lvl1pPr marL="0" indent="0" algn="l">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15" name="Text Placeholder 4">
            <a:extLst>
              <a:ext uri="{FF2B5EF4-FFF2-40B4-BE49-F238E27FC236}">
                <a16:creationId xmlns:a16="http://schemas.microsoft.com/office/drawing/2014/main" id="{9EDA1C83-C451-434D-BB64-197C2AB5C02B}"/>
              </a:ext>
            </a:extLst>
          </p:cNvPr>
          <p:cNvSpPr>
            <a:spLocks noGrp="1"/>
          </p:cNvSpPr>
          <p:nvPr>
            <p:ph type="body" sz="quarter" idx="12"/>
          </p:nvPr>
        </p:nvSpPr>
        <p:spPr>
          <a:xfrm>
            <a:off x="6512922" y="2351407"/>
            <a:ext cx="4336760" cy="3157537"/>
          </a:xfrm>
          <a:prstGeom prst="rect">
            <a:avLst/>
          </a:prstGeom>
        </p:spPr>
        <p:txBody>
          <a:bodyPr/>
          <a:lstStyle>
            <a:lvl1pPr marL="285750" indent="-285750">
              <a:lnSpc>
                <a:spcPct val="100000"/>
              </a:lnSpc>
              <a:spcBef>
                <a:spcPts val="0"/>
              </a:spcBef>
              <a:buSzPct val="120000"/>
              <a:buFontTx/>
              <a:buBlip>
                <a:blip r:embed="rId3"/>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a:extLst>
              <a:ext uri="{FF2B5EF4-FFF2-40B4-BE49-F238E27FC236}">
                <a16:creationId xmlns:a16="http://schemas.microsoft.com/office/drawing/2014/main" id="{B34A1A99-E8EB-A041-9A26-9F76577AFB1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2045" y="6384925"/>
            <a:ext cx="1650992" cy="190499"/>
          </a:xfrm>
          <a:prstGeom prst="rect">
            <a:avLst/>
          </a:prstGeom>
        </p:spPr>
      </p:pic>
    </p:spTree>
    <p:extLst>
      <p:ext uri="{BB962C8B-B14F-4D97-AF65-F5344CB8AC3E}">
        <p14:creationId xmlns:p14="http://schemas.microsoft.com/office/powerpoint/2010/main" val="402792314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all out copy_P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B1D0D0-0E96-768F-229F-75BB0CD831C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37430" y="0"/>
            <a:ext cx="4059045" cy="6858000"/>
          </a:xfrm>
          <a:prstGeom prst="rect">
            <a:avLst/>
          </a:prstGeom>
        </p:spPr>
      </p:pic>
      <p:sp>
        <p:nvSpPr>
          <p:cNvPr id="7" name="Text Placeholder 7">
            <a:extLst>
              <a:ext uri="{FF2B5EF4-FFF2-40B4-BE49-F238E27FC236}">
                <a16:creationId xmlns:a16="http://schemas.microsoft.com/office/drawing/2014/main" id="{34BEDA61-B78F-124C-BC7F-8EAFAF085D52}"/>
              </a:ext>
            </a:extLst>
          </p:cNvPr>
          <p:cNvSpPr>
            <a:spLocks noGrp="1"/>
          </p:cNvSpPr>
          <p:nvPr>
            <p:ph type="body" sz="quarter" idx="10" hasCustomPrompt="1"/>
          </p:nvPr>
        </p:nvSpPr>
        <p:spPr>
          <a:xfrm>
            <a:off x="886690" y="542224"/>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11" name="Straight Connector 10">
            <a:extLst>
              <a:ext uri="{FF2B5EF4-FFF2-40B4-BE49-F238E27FC236}">
                <a16:creationId xmlns:a16="http://schemas.microsoft.com/office/drawing/2014/main" id="{C5471D00-AE19-374D-B2CA-8C702ADB1A05}"/>
              </a:ext>
            </a:extLst>
          </p:cNvPr>
          <p:cNvCxnSpPr/>
          <p:nvPr userDrawn="1"/>
        </p:nvCxnSpPr>
        <p:spPr>
          <a:xfrm flipH="1">
            <a:off x="997669" y="1255472"/>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4">
            <a:extLst>
              <a:ext uri="{FF2B5EF4-FFF2-40B4-BE49-F238E27FC236}">
                <a16:creationId xmlns:a16="http://schemas.microsoft.com/office/drawing/2014/main" id="{FCD1334B-EEC2-1F40-A24E-193B5313E5A6}"/>
              </a:ext>
            </a:extLst>
          </p:cNvPr>
          <p:cNvSpPr>
            <a:spLocks noGrp="1"/>
          </p:cNvSpPr>
          <p:nvPr>
            <p:ph type="body" sz="quarter" idx="12"/>
          </p:nvPr>
        </p:nvSpPr>
        <p:spPr>
          <a:xfrm>
            <a:off x="889865" y="1564369"/>
            <a:ext cx="4970607" cy="3157537"/>
          </a:xfrm>
          <a:prstGeom prst="rect">
            <a:avLst/>
          </a:prstGeom>
        </p:spPr>
        <p:txBody>
          <a:bodyPr/>
          <a:lstStyle>
            <a:lvl1pPr marL="285750" indent="-285750">
              <a:lnSpc>
                <a:spcPct val="100000"/>
              </a:lnSpc>
              <a:spcBef>
                <a:spcPts val="0"/>
              </a:spcBef>
              <a:buSzPct val="120000"/>
              <a:buFontTx/>
              <a:buBlip>
                <a:blip r:embed="rId3"/>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pic>
        <p:nvPicPr>
          <p:cNvPr id="13" name="Picture 12" descr="A picture containing black, dark, light&#10;&#10;Description automatically generated">
            <a:extLst>
              <a:ext uri="{FF2B5EF4-FFF2-40B4-BE49-F238E27FC236}">
                <a16:creationId xmlns:a16="http://schemas.microsoft.com/office/drawing/2014/main" id="{363B4175-A478-9946-AEA7-89013C9295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Tree>
    <p:extLst>
      <p:ext uri="{BB962C8B-B14F-4D97-AF65-F5344CB8AC3E}">
        <p14:creationId xmlns:p14="http://schemas.microsoft.com/office/powerpoint/2010/main" val="387703010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all out copy_Pa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B953EE-B28B-334B-B45F-8736BEC3C6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32954" y="0"/>
            <a:ext cx="4059045" cy="6858000"/>
          </a:xfrm>
          <a:prstGeom prst="rect">
            <a:avLst/>
          </a:prstGeom>
        </p:spPr>
      </p:pic>
      <p:pic>
        <p:nvPicPr>
          <p:cNvPr id="14" name="Picture 13" descr="A picture containing black, dark, light&#10;&#10;Description automatically generated">
            <a:extLst>
              <a:ext uri="{FF2B5EF4-FFF2-40B4-BE49-F238E27FC236}">
                <a16:creationId xmlns:a16="http://schemas.microsoft.com/office/drawing/2014/main" id="{6F19FF90-FC5E-CF40-A9D5-18704B829B2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
        <p:nvSpPr>
          <p:cNvPr id="11" name="Title Placeholder 1">
            <a:extLst>
              <a:ext uri="{FF2B5EF4-FFF2-40B4-BE49-F238E27FC236}">
                <a16:creationId xmlns:a16="http://schemas.microsoft.com/office/drawing/2014/main" id="{0BCC949E-8D56-1246-A1E0-64AC1EF5EA82}"/>
              </a:ext>
            </a:extLst>
          </p:cNvPr>
          <p:cNvSpPr>
            <a:spLocks noGrp="1"/>
          </p:cNvSpPr>
          <p:nvPr>
            <p:ph type="title" hasCustomPrompt="1"/>
          </p:nvPr>
        </p:nvSpPr>
        <p:spPr>
          <a:xfrm>
            <a:off x="881824" y="949153"/>
            <a:ext cx="5064562" cy="495487"/>
          </a:xfrm>
          <a:prstGeom prst="rect">
            <a:avLst/>
          </a:prstGeom>
        </p:spPr>
        <p:txBody>
          <a:bodyPr vert="horz" lIns="91440" tIns="45720" rIns="91440" bIns="45720" rtlCol="0" anchor="ctr">
            <a:noAutofit/>
          </a:bodyPr>
          <a:lstStyle>
            <a:lvl1pPr algn="l">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15" name="Straight Connector 14">
            <a:extLst>
              <a:ext uri="{FF2B5EF4-FFF2-40B4-BE49-F238E27FC236}">
                <a16:creationId xmlns:a16="http://schemas.microsoft.com/office/drawing/2014/main" id="{6F727BFC-9955-4F48-B7EE-75864425CB28}"/>
              </a:ext>
            </a:extLst>
          </p:cNvPr>
          <p:cNvCxnSpPr>
            <a:cxnSpLocks/>
          </p:cNvCxnSpPr>
          <p:nvPr userDrawn="1"/>
        </p:nvCxnSpPr>
        <p:spPr>
          <a:xfrm flipH="1">
            <a:off x="991008" y="2054889"/>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89784E9D-0903-EE4C-904D-37EE0A4AC8DB}"/>
              </a:ext>
            </a:extLst>
          </p:cNvPr>
          <p:cNvSpPr>
            <a:spLocks noGrp="1"/>
          </p:cNvSpPr>
          <p:nvPr>
            <p:ph type="body" sz="quarter" idx="11" hasCustomPrompt="1"/>
          </p:nvPr>
        </p:nvSpPr>
        <p:spPr>
          <a:xfrm>
            <a:off x="881824" y="1513336"/>
            <a:ext cx="5064562" cy="349250"/>
          </a:xfrm>
          <a:prstGeom prst="rect">
            <a:avLst/>
          </a:prstGeom>
        </p:spPr>
        <p:txBody>
          <a:bodyPr anchor="ctr"/>
          <a:lstStyle>
            <a:lvl1pPr marL="0" indent="0" algn="l">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17" name="Text Placeholder 4">
            <a:extLst>
              <a:ext uri="{FF2B5EF4-FFF2-40B4-BE49-F238E27FC236}">
                <a16:creationId xmlns:a16="http://schemas.microsoft.com/office/drawing/2014/main" id="{713D5EA4-1F91-4F4C-9E45-17643F420AF9}"/>
              </a:ext>
            </a:extLst>
          </p:cNvPr>
          <p:cNvSpPr>
            <a:spLocks noGrp="1"/>
          </p:cNvSpPr>
          <p:nvPr>
            <p:ph type="body" sz="quarter" idx="12"/>
          </p:nvPr>
        </p:nvSpPr>
        <p:spPr>
          <a:xfrm>
            <a:off x="881824" y="2351407"/>
            <a:ext cx="4260232"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52611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all out copy_P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54FF0C-A9F6-2A4E-99D0-B682B736A712}"/>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8136000" y="0"/>
            <a:ext cx="4056000" cy="6858000"/>
          </a:xfrm>
          <a:prstGeom prst="rect">
            <a:avLst/>
          </a:prstGeom>
        </p:spPr>
      </p:pic>
      <p:pic>
        <p:nvPicPr>
          <p:cNvPr id="11" name="Picture 10" descr="A picture containing black, dark, light&#10;&#10;Description automatically generated">
            <a:extLst>
              <a:ext uri="{FF2B5EF4-FFF2-40B4-BE49-F238E27FC236}">
                <a16:creationId xmlns:a16="http://schemas.microsoft.com/office/drawing/2014/main" id="{68520C86-F850-4442-BEA1-03AB1001BC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
        <p:nvSpPr>
          <p:cNvPr id="7" name="Text Placeholder 7">
            <a:extLst>
              <a:ext uri="{FF2B5EF4-FFF2-40B4-BE49-F238E27FC236}">
                <a16:creationId xmlns:a16="http://schemas.microsoft.com/office/drawing/2014/main" id="{EA12D2CB-D504-944D-BA6E-0B50029CB063}"/>
              </a:ext>
            </a:extLst>
          </p:cNvPr>
          <p:cNvSpPr>
            <a:spLocks noGrp="1"/>
          </p:cNvSpPr>
          <p:nvPr>
            <p:ph type="body" sz="quarter" idx="10" hasCustomPrompt="1"/>
          </p:nvPr>
        </p:nvSpPr>
        <p:spPr>
          <a:xfrm>
            <a:off x="886690" y="1203963"/>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8" name="Straight Connector 7">
            <a:extLst>
              <a:ext uri="{FF2B5EF4-FFF2-40B4-BE49-F238E27FC236}">
                <a16:creationId xmlns:a16="http://schemas.microsoft.com/office/drawing/2014/main" id="{AA50C9A7-7F0C-7348-A996-59968E2C4323}"/>
              </a:ext>
            </a:extLst>
          </p:cNvPr>
          <p:cNvCxnSpPr/>
          <p:nvPr userDrawn="1"/>
        </p:nvCxnSpPr>
        <p:spPr>
          <a:xfrm flipH="1">
            <a:off x="997669" y="1917211"/>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E7A31030-5DDC-CD40-B15E-4E5BAC695270}"/>
              </a:ext>
            </a:extLst>
          </p:cNvPr>
          <p:cNvSpPr>
            <a:spLocks noGrp="1"/>
          </p:cNvSpPr>
          <p:nvPr>
            <p:ph type="body" sz="quarter" idx="12"/>
          </p:nvPr>
        </p:nvSpPr>
        <p:spPr>
          <a:xfrm>
            <a:off x="889865" y="2226108"/>
            <a:ext cx="4970607"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6213028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all out copy_P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54FF0C-A9F6-2A4E-99D0-B682B736A7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6200000">
            <a:off x="6737954" y="1394987"/>
            <a:ext cx="6858000" cy="4068000"/>
          </a:xfrm>
          <a:prstGeom prst="rect">
            <a:avLst/>
          </a:prstGeom>
        </p:spPr>
      </p:pic>
      <p:pic>
        <p:nvPicPr>
          <p:cNvPr id="11" name="Picture 10" descr="A picture containing black, dark, light&#10;&#10;Description automatically generated">
            <a:extLst>
              <a:ext uri="{FF2B5EF4-FFF2-40B4-BE49-F238E27FC236}">
                <a16:creationId xmlns:a16="http://schemas.microsoft.com/office/drawing/2014/main" id="{68520C86-F850-4442-BEA1-03AB1001BC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
        <p:nvSpPr>
          <p:cNvPr id="13" name="Title Placeholder 1">
            <a:extLst>
              <a:ext uri="{FF2B5EF4-FFF2-40B4-BE49-F238E27FC236}">
                <a16:creationId xmlns:a16="http://schemas.microsoft.com/office/drawing/2014/main" id="{68F676C0-DD41-6F44-B87A-A3FFFF14EE4C}"/>
              </a:ext>
            </a:extLst>
          </p:cNvPr>
          <p:cNvSpPr>
            <a:spLocks noGrp="1"/>
          </p:cNvSpPr>
          <p:nvPr>
            <p:ph type="title" hasCustomPrompt="1"/>
          </p:nvPr>
        </p:nvSpPr>
        <p:spPr>
          <a:xfrm>
            <a:off x="881824" y="949153"/>
            <a:ext cx="5064562" cy="495487"/>
          </a:xfrm>
          <a:prstGeom prst="rect">
            <a:avLst/>
          </a:prstGeom>
        </p:spPr>
        <p:txBody>
          <a:bodyPr vert="horz" lIns="91440" tIns="45720" rIns="91440" bIns="45720" rtlCol="0" anchor="ctr">
            <a:noAutofit/>
          </a:bodyPr>
          <a:lstStyle>
            <a:lvl1pPr algn="l">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14" name="Straight Connector 13">
            <a:extLst>
              <a:ext uri="{FF2B5EF4-FFF2-40B4-BE49-F238E27FC236}">
                <a16:creationId xmlns:a16="http://schemas.microsoft.com/office/drawing/2014/main" id="{D18BABB7-B7E2-1C44-9C05-D72F65FC63FA}"/>
              </a:ext>
            </a:extLst>
          </p:cNvPr>
          <p:cNvCxnSpPr>
            <a:cxnSpLocks/>
          </p:cNvCxnSpPr>
          <p:nvPr userDrawn="1"/>
        </p:nvCxnSpPr>
        <p:spPr>
          <a:xfrm flipH="1">
            <a:off x="991008" y="2054889"/>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E6A57DE2-F696-BA45-8FA4-8436A563282E}"/>
              </a:ext>
            </a:extLst>
          </p:cNvPr>
          <p:cNvSpPr>
            <a:spLocks noGrp="1"/>
          </p:cNvSpPr>
          <p:nvPr>
            <p:ph type="body" sz="quarter" idx="11" hasCustomPrompt="1"/>
          </p:nvPr>
        </p:nvSpPr>
        <p:spPr>
          <a:xfrm>
            <a:off x="881824" y="1513336"/>
            <a:ext cx="5064562" cy="349250"/>
          </a:xfrm>
          <a:prstGeom prst="rect">
            <a:avLst/>
          </a:prstGeom>
        </p:spPr>
        <p:txBody>
          <a:bodyPr anchor="ctr"/>
          <a:lstStyle>
            <a:lvl1pPr marL="0" indent="0" algn="l">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16" name="Text Placeholder 4">
            <a:extLst>
              <a:ext uri="{FF2B5EF4-FFF2-40B4-BE49-F238E27FC236}">
                <a16:creationId xmlns:a16="http://schemas.microsoft.com/office/drawing/2014/main" id="{069766FB-5363-FA44-BB17-37AD8E9EFC9A}"/>
              </a:ext>
            </a:extLst>
          </p:cNvPr>
          <p:cNvSpPr>
            <a:spLocks noGrp="1"/>
          </p:cNvSpPr>
          <p:nvPr>
            <p:ph type="body" sz="quarter" idx="12"/>
          </p:nvPr>
        </p:nvSpPr>
        <p:spPr>
          <a:xfrm>
            <a:off x="881824" y="2351407"/>
            <a:ext cx="4260232"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2764519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all out copy_P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54FF0C-A9F6-2A4E-99D0-B682B736A7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130209" y="0"/>
            <a:ext cx="4068000" cy="6858000"/>
          </a:xfrm>
          <a:prstGeom prst="rect">
            <a:avLst/>
          </a:prstGeom>
        </p:spPr>
      </p:pic>
      <p:pic>
        <p:nvPicPr>
          <p:cNvPr id="11" name="Picture 10" descr="A picture containing black, dark, light&#10;&#10;Description automatically generated">
            <a:extLst>
              <a:ext uri="{FF2B5EF4-FFF2-40B4-BE49-F238E27FC236}">
                <a16:creationId xmlns:a16="http://schemas.microsoft.com/office/drawing/2014/main" id="{68520C86-F850-4442-BEA1-03AB1001BC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4564" y="4289039"/>
            <a:ext cx="2588061" cy="2568961"/>
          </a:xfrm>
          <a:prstGeom prst="rect">
            <a:avLst/>
          </a:prstGeom>
        </p:spPr>
      </p:pic>
      <p:sp>
        <p:nvSpPr>
          <p:cNvPr id="13" name="Title Placeholder 1">
            <a:extLst>
              <a:ext uri="{FF2B5EF4-FFF2-40B4-BE49-F238E27FC236}">
                <a16:creationId xmlns:a16="http://schemas.microsoft.com/office/drawing/2014/main" id="{68F676C0-DD41-6F44-B87A-A3FFFF14EE4C}"/>
              </a:ext>
            </a:extLst>
          </p:cNvPr>
          <p:cNvSpPr>
            <a:spLocks noGrp="1"/>
          </p:cNvSpPr>
          <p:nvPr>
            <p:ph type="title" hasCustomPrompt="1"/>
          </p:nvPr>
        </p:nvSpPr>
        <p:spPr>
          <a:xfrm>
            <a:off x="881824" y="949153"/>
            <a:ext cx="5064562" cy="495487"/>
          </a:xfrm>
          <a:prstGeom prst="rect">
            <a:avLst/>
          </a:prstGeom>
        </p:spPr>
        <p:txBody>
          <a:bodyPr vert="horz" lIns="91440" tIns="45720" rIns="91440" bIns="45720" rtlCol="0" anchor="ctr">
            <a:noAutofit/>
          </a:bodyPr>
          <a:lstStyle>
            <a:lvl1pPr algn="l">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14" name="Straight Connector 13">
            <a:extLst>
              <a:ext uri="{FF2B5EF4-FFF2-40B4-BE49-F238E27FC236}">
                <a16:creationId xmlns:a16="http://schemas.microsoft.com/office/drawing/2014/main" id="{D18BABB7-B7E2-1C44-9C05-D72F65FC63FA}"/>
              </a:ext>
            </a:extLst>
          </p:cNvPr>
          <p:cNvCxnSpPr>
            <a:cxnSpLocks/>
          </p:cNvCxnSpPr>
          <p:nvPr userDrawn="1"/>
        </p:nvCxnSpPr>
        <p:spPr>
          <a:xfrm flipH="1">
            <a:off x="991008" y="2054889"/>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E6A57DE2-F696-BA45-8FA4-8436A563282E}"/>
              </a:ext>
            </a:extLst>
          </p:cNvPr>
          <p:cNvSpPr>
            <a:spLocks noGrp="1"/>
          </p:cNvSpPr>
          <p:nvPr>
            <p:ph type="body" sz="quarter" idx="11" hasCustomPrompt="1"/>
          </p:nvPr>
        </p:nvSpPr>
        <p:spPr>
          <a:xfrm>
            <a:off x="881824" y="1513336"/>
            <a:ext cx="5064562" cy="349250"/>
          </a:xfrm>
          <a:prstGeom prst="rect">
            <a:avLst/>
          </a:prstGeom>
        </p:spPr>
        <p:txBody>
          <a:bodyPr anchor="ctr"/>
          <a:lstStyle>
            <a:lvl1pPr marL="0" indent="0" algn="l">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16" name="Text Placeholder 4">
            <a:extLst>
              <a:ext uri="{FF2B5EF4-FFF2-40B4-BE49-F238E27FC236}">
                <a16:creationId xmlns:a16="http://schemas.microsoft.com/office/drawing/2014/main" id="{069766FB-5363-FA44-BB17-37AD8E9EFC9A}"/>
              </a:ext>
            </a:extLst>
          </p:cNvPr>
          <p:cNvSpPr>
            <a:spLocks noGrp="1"/>
          </p:cNvSpPr>
          <p:nvPr>
            <p:ph type="body" sz="quarter" idx="12"/>
          </p:nvPr>
        </p:nvSpPr>
        <p:spPr>
          <a:xfrm>
            <a:off x="881824" y="2351407"/>
            <a:ext cx="4260232"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1938585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all out copy_lar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E51E3A-185B-194F-974D-95AFBD600F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32954" y="0"/>
            <a:ext cx="4059045" cy="6858000"/>
          </a:xfrm>
          <a:prstGeom prst="rect">
            <a:avLst/>
          </a:prstGeom>
        </p:spPr>
      </p:pic>
      <p:pic>
        <p:nvPicPr>
          <p:cNvPr id="4" name="Picture 3" descr="A picture containing light&#10;&#10;Description automatically generated">
            <a:extLst>
              <a:ext uri="{FF2B5EF4-FFF2-40B4-BE49-F238E27FC236}">
                <a16:creationId xmlns:a16="http://schemas.microsoft.com/office/drawing/2014/main" id="{859AB6DF-E250-D84E-A47F-3CBC5BCD63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8922" y="2504902"/>
            <a:ext cx="2588061" cy="4353098"/>
          </a:xfrm>
          <a:prstGeom prst="rect">
            <a:avLst/>
          </a:prstGeom>
        </p:spPr>
      </p:pic>
      <p:sp>
        <p:nvSpPr>
          <p:cNvPr id="10" name="Text Placeholder 7">
            <a:extLst>
              <a:ext uri="{FF2B5EF4-FFF2-40B4-BE49-F238E27FC236}">
                <a16:creationId xmlns:a16="http://schemas.microsoft.com/office/drawing/2014/main" id="{DA6EBE72-01BA-344B-A6B3-F631DCDEE1DD}"/>
              </a:ext>
            </a:extLst>
          </p:cNvPr>
          <p:cNvSpPr>
            <a:spLocks noGrp="1"/>
          </p:cNvSpPr>
          <p:nvPr>
            <p:ph type="body" sz="quarter" idx="10" hasCustomPrompt="1"/>
          </p:nvPr>
        </p:nvSpPr>
        <p:spPr>
          <a:xfrm>
            <a:off x="886690" y="1203963"/>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11" name="Straight Connector 10">
            <a:extLst>
              <a:ext uri="{FF2B5EF4-FFF2-40B4-BE49-F238E27FC236}">
                <a16:creationId xmlns:a16="http://schemas.microsoft.com/office/drawing/2014/main" id="{1A09E7B2-A775-AB4E-9057-F02BFF35C4EF}"/>
              </a:ext>
            </a:extLst>
          </p:cNvPr>
          <p:cNvCxnSpPr/>
          <p:nvPr userDrawn="1"/>
        </p:nvCxnSpPr>
        <p:spPr>
          <a:xfrm flipH="1">
            <a:off x="997669" y="1917211"/>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4D6C3EC-9174-D146-9C30-33E8ADD08DAA}"/>
              </a:ext>
            </a:extLst>
          </p:cNvPr>
          <p:cNvSpPr>
            <a:spLocks noGrp="1"/>
          </p:cNvSpPr>
          <p:nvPr>
            <p:ph type="body" sz="quarter" idx="12"/>
          </p:nvPr>
        </p:nvSpPr>
        <p:spPr>
          <a:xfrm>
            <a:off x="889865" y="2226108"/>
            <a:ext cx="4970607"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0542005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all out copy_lar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98B3CA-A2AE-CD1C-853B-D52477AB3E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12372" y="0"/>
            <a:ext cx="4085986" cy="6870242"/>
          </a:xfrm>
          <a:prstGeom prst="rect">
            <a:avLst/>
          </a:prstGeom>
        </p:spPr>
      </p:pic>
      <p:pic>
        <p:nvPicPr>
          <p:cNvPr id="4" name="Picture 3" descr="A picture containing light&#10;&#10;Description automatically generated">
            <a:extLst>
              <a:ext uri="{FF2B5EF4-FFF2-40B4-BE49-F238E27FC236}">
                <a16:creationId xmlns:a16="http://schemas.microsoft.com/office/drawing/2014/main" id="{859AB6DF-E250-D84E-A47F-3CBC5BCD63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18341" y="2517144"/>
            <a:ext cx="2588061" cy="4353098"/>
          </a:xfrm>
          <a:prstGeom prst="rect">
            <a:avLst/>
          </a:prstGeom>
        </p:spPr>
      </p:pic>
      <p:sp>
        <p:nvSpPr>
          <p:cNvPr id="8" name="Title Placeholder 1">
            <a:extLst>
              <a:ext uri="{FF2B5EF4-FFF2-40B4-BE49-F238E27FC236}">
                <a16:creationId xmlns:a16="http://schemas.microsoft.com/office/drawing/2014/main" id="{30BAEA38-1E76-C14C-8BBB-DC3011A8B1A4}"/>
              </a:ext>
            </a:extLst>
          </p:cNvPr>
          <p:cNvSpPr>
            <a:spLocks noGrp="1"/>
          </p:cNvSpPr>
          <p:nvPr>
            <p:ph type="title" hasCustomPrompt="1"/>
          </p:nvPr>
        </p:nvSpPr>
        <p:spPr>
          <a:xfrm>
            <a:off x="881824" y="949153"/>
            <a:ext cx="5064562" cy="495487"/>
          </a:xfrm>
          <a:prstGeom prst="rect">
            <a:avLst/>
          </a:prstGeom>
        </p:spPr>
        <p:txBody>
          <a:bodyPr vert="horz" lIns="91440" tIns="45720" rIns="91440" bIns="45720" rtlCol="0" anchor="ctr">
            <a:noAutofit/>
          </a:bodyPr>
          <a:lstStyle>
            <a:lvl1pPr algn="l">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9" name="Straight Connector 8">
            <a:extLst>
              <a:ext uri="{FF2B5EF4-FFF2-40B4-BE49-F238E27FC236}">
                <a16:creationId xmlns:a16="http://schemas.microsoft.com/office/drawing/2014/main" id="{D42DA33B-14FE-B64E-B06A-4AEEDE6E8BF7}"/>
              </a:ext>
            </a:extLst>
          </p:cNvPr>
          <p:cNvCxnSpPr>
            <a:cxnSpLocks/>
          </p:cNvCxnSpPr>
          <p:nvPr userDrawn="1"/>
        </p:nvCxnSpPr>
        <p:spPr>
          <a:xfrm flipH="1">
            <a:off x="991008" y="2054889"/>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1317CD0B-0E8A-A744-973A-B1B10255BCD5}"/>
              </a:ext>
            </a:extLst>
          </p:cNvPr>
          <p:cNvSpPr>
            <a:spLocks noGrp="1"/>
          </p:cNvSpPr>
          <p:nvPr>
            <p:ph type="body" sz="quarter" idx="11" hasCustomPrompt="1"/>
          </p:nvPr>
        </p:nvSpPr>
        <p:spPr>
          <a:xfrm>
            <a:off x="881824" y="1513336"/>
            <a:ext cx="5064562" cy="349250"/>
          </a:xfrm>
          <a:prstGeom prst="rect">
            <a:avLst/>
          </a:prstGeom>
        </p:spPr>
        <p:txBody>
          <a:bodyPr anchor="ctr"/>
          <a:lstStyle>
            <a:lvl1pPr marL="0" indent="0" algn="l">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15" name="Text Placeholder 4">
            <a:extLst>
              <a:ext uri="{FF2B5EF4-FFF2-40B4-BE49-F238E27FC236}">
                <a16:creationId xmlns:a16="http://schemas.microsoft.com/office/drawing/2014/main" id="{4B5C75BE-9266-A542-A2FF-4737935AB143}"/>
              </a:ext>
            </a:extLst>
          </p:cNvPr>
          <p:cNvSpPr>
            <a:spLocks noGrp="1"/>
          </p:cNvSpPr>
          <p:nvPr>
            <p:ph type="body" sz="quarter" idx="12"/>
          </p:nvPr>
        </p:nvSpPr>
        <p:spPr>
          <a:xfrm>
            <a:off x="881824" y="2351407"/>
            <a:ext cx="4260232"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153235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Call out copy_lar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EB9847-7CEC-93B9-FCC9-D3D819E0EB6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12372" y="0"/>
            <a:ext cx="4085986" cy="6870242"/>
          </a:xfrm>
          <a:prstGeom prst="rect">
            <a:avLst/>
          </a:prstGeom>
        </p:spPr>
      </p:pic>
      <p:pic>
        <p:nvPicPr>
          <p:cNvPr id="4" name="Picture 3" descr="A picture containing light&#10;&#10;Description automatically generated">
            <a:extLst>
              <a:ext uri="{FF2B5EF4-FFF2-40B4-BE49-F238E27FC236}">
                <a16:creationId xmlns:a16="http://schemas.microsoft.com/office/drawing/2014/main" id="{859AB6DF-E250-D84E-A47F-3CBC5BCD63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8922" y="2504902"/>
            <a:ext cx="2588061" cy="4353098"/>
          </a:xfrm>
          <a:prstGeom prst="rect">
            <a:avLst/>
          </a:prstGeom>
        </p:spPr>
      </p:pic>
      <p:sp>
        <p:nvSpPr>
          <p:cNvPr id="10" name="Text Placeholder 7">
            <a:extLst>
              <a:ext uri="{FF2B5EF4-FFF2-40B4-BE49-F238E27FC236}">
                <a16:creationId xmlns:a16="http://schemas.microsoft.com/office/drawing/2014/main" id="{DA6EBE72-01BA-344B-A6B3-F631DCDEE1DD}"/>
              </a:ext>
            </a:extLst>
          </p:cNvPr>
          <p:cNvSpPr>
            <a:spLocks noGrp="1"/>
          </p:cNvSpPr>
          <p:nvPr>
            <p:ph type="body" sz="quarter" idx="10" hasCustomPrompt="1"/>
          </p:nvPr>
        </p:nvSpPr>
        <p:spPr>
          <a:xfrm>
            <a:off x="886690" y="1203963"/>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11" name="Straight Connector 10">
            <a:extLst>
              <a:ext uri="{FF2B5EF4-FFF2-40B4-BE49-F238E27FC236}">
                <a16:creationId xmlns:a16="http://schemas.microsoft.com/office/drawing/2014/main" id="{1A09E7B2-A775-AB4E-9057-F02BFF35C4EF}"/>
              </a:ext>
            </a:extLst>
          </p:cNvPr>
          <p:cNvCxnSpPr/>
          <p:nvPr userDrawn="1"/>
        </p:nvCxnSpPr>
        <p:spPr>
          <a:xfrm flipH="1">
            <a:off x="997669" y="1917211"/>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4D6C3EC-9174-D146-9C30-33E8ADD08DAA}"/>
              </a:ext>
            </a:extLst>
          </p:cNvPr>
          <p:cNvSpPr>
            <a:spLocks noGrp="1"/>
          </p:cNvSpPr>
          <p:nvPr>
            <p:ph type="body" sz="quarter" idx="12"/>
          </p:nvPr>
        </p:nvSpPr>
        <p:spPr>
          <a:xfrm>
            <a:off x="889865" y="2226108"/>
            <a:ext cx="4970607" cy="3157537"/>
          </a:xfrm>
          <a:prstGeom prst="rect">
            <a:avLst/>
          </a:prstGeom>
        </p:spPr>
        <p:txBody>
          <a:bodyPr/>
          <a:lstStyle>
            <a:lvl1pPr marL="285750" indent="-285750">
              <a:lnSpc>
                <a:spcPct val="100000"/>
              </a:lnSpc>
              <a:spcBef>
                <a:spcPts val="0"/>
              </a:spcBef>
              <a:buSzPct val="120000"/>
              <a:buFontTx/>
              <a:buBlip>
                <a:blip r:embed="rId4"/>
              </a:buBlip>
              <a:defRPr sz="1600">
                <a:solidFill>
                  <a:schemeClr val="tx2"/>
                </a:solidFill>
                <a:latin typeface="Arial Narrow" charset="0"/>
                <a:ea typeface="Arial Narrow" charset="0"/>
                <a:cs typeface="Arial Narrow" charset="0"/>
              </a:defRPr>
            </a:lvl1pPr>
            <a:lvl2pPr marL="533400" indent="-212725">
              <a:lnSpc>
                <a:spcPct val="100000"/>
              </a:lnSpc>
              <a:spcBef>
                <a:spcPts val="0"/>
              </a:spcBef>
              <a:buClr>
                <a:schemeClr val="tx1"/>
              </a:buClr>
              <a:buFont typeface="Arial" charset="0"/>
              <a:buChar char="•"/>
              <a:tabLst/>
              <a:defRPr sz="1600">
                <a:solidFill>
                  <a:schemeClr val="tx2"/>
                </a:solidFill>
                <a:latin typeface="Arial Narrow" charset="0"/>
                <a:ea typeface="Arial Narrow" charset="0"/>
                <a:cs typeface="Arial Narrow" charset="0"/>
              </a:defRPr>
            </a:lvl2pPr>
            <a:lvl3pPr marL="801688" indent="-268288">
              <a:lnSpc>
                <a:spcPct val="100000"/>
              </a:lnSpc>
              <a:spcBef>
                <a:spcPts val="0"/>
              </a:spcBef>
              <a:buClr>
                <a:schemeClr val="tx1"/>
              </a:buClr>
              <a:buFont typeface=".AppleSystemUIFont" charset="-120"/>
              <a:buChar char="-"/>
              <a:tabLst/>
              <a:defRPr sz="1600">
                <a:solidFill>
                  <a:schemeClr val="tx2"/>
                </a:solidFill>
                <a:latin typeface="Arial Narrow" charset="0"/>
                <a:ea typeface="Arial Narrow" charset="0"/>
                <a:cs typeface="Arial Narrow" charset="0"/>
              </a:defRPr>
            </a:lvl3pPr>
            <a:lvl4pPr marL="1371600" indent="0">
              <a:buNone/>
              <a:defRPr sz="1400">
                <a:solidFill>
                  <a:schemeClr val="tx2"/>
                </a:solidFill>
                <a:latin typeface="Arial Narrow" charset="0"/>
                <a:ea typeface="Arial Narrow" charset="0"/>
                <a:cs typeface="Arial Narrow" charset="0"/>
              </a:defRPr>
            </a:lvl4pPr>
            <a:lvl5pPr marL="1828800" indent="0">
              <a:buNone/>
              <a:defRPr sz="1400">
                <a:solidFill>
                  <a:schemeClr val="tx2"/>
                </a:solidFill>
                <a:latin typeface="Arial Narrow" charset="0"/>
                <a:ea typeface="Arial Narrow" charset="0"/>
                <a:cs typeface="Arial Narrow"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8004454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_with disclaim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D98AD6-2239-B844-8E65-8D58EA2E9B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891" y="0"/>
            <a:ext cx="12247781" cy="6888516"/>
          </a:xfrm>
          <a:prstGeom prst="rect">
            <a:avLst/>
          </a:prstGeom>
        </p:spPr>
      </p:pic>
      <p:pic>
        <p:nvPicPr>
          <p:cNvPr id="7" name="Picture 6">
            <a:extLst>
              <a:ext uri="{FF2B5EF4-FFF2-40B4-BE49-F238E27FC236}">
                <a16:creationId xmlns:a16="http://schemas.microsoft.com/office/drawing/2014/main" id="{01DE24CD-E203-F241-95D4-FD8F838E6D46}"/>
              </a:ext>
            </a:extLst>
          </p:cNvPr>
          <p:cNvPicPr>
            <a:picLocks noChangeAspect="1"/>
          </p:cNvPicPr>
          <p:nvPr userDrawn="1"/>
        </p:nvPicPr>
        <p:blipFill>
          <a:blip r:embed="rId3"/>
          <a:stretch>
            <a:fillRect/>
          </a:stretch>
        </p:blipFill>
        <p:spPr>
          <a:xfrm>
            <a:off x="7326024" y="4859381"/>
            <a:ext cx="2977196" cy="684895"/>
          </a:xfrm>
          <a:prstGeom prst="rect">
            <a:avLst/>
          </a:prstGeom>
        </p:spPr>
      </p:pic>
      <p:sp>
        <p:nvSpPr>
          <p:cNvPr id="5" name="Rectangle 4">
            <a:extLst>
              <a:ext uri="{FF2B5EF4-FFF2-40B4-BE49-F238E27FC236}">
                <a16:creationId xmlns:a16="http://schemas.microsoft.com/office/drawing/2014/main" id="{507735FA-9AF7-F64D-9BC1-485E528C3974}"/>
              </a:ext>
            </a:extLst>
          </p:cNvPr>
          <p:cNvSpPr/>
          <p:nvPr userDrawn="1"/>
        </p:nvSpPr>
        <p:spPr>
          <a:xfrm>
            <a:off x="7326023" y="1581853"/>
            <a:ext cx="2851129" cy="249299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A7E71"/>
                </a:solidFill>
                <a:effectLst/>
                <a:uLnTx/>
                <a:uFillTx/>
                <a:latin typeface="Arial Narrow" panose="020B0604020202020204" pitchFamily="34" charset="0"/>
                <a:ea typeface="+mn-ea"/>
                <a:cs typeface="Arial Narrow" panose="020B0604020202020204" pitchFamily="34" charset="0"/>
              </a:rPr>
              <a:t>No information in this presentation constitutes investment, tax, legal or any other advice.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8A7E71"/>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A7E71"/>
                </a:solidFill>
                <a:effectLst/>
                <a:uLnTx/>
                <a:uFillTx/>
                <a:latin typeface="Arial Narrow" panose="020B0604020202020204" pitchFamily="34" charset="0"/>
                <a:ea typeface="+mn-ea"/>
                <a:cs typeface="Arial Narrow" panose="020B0604020202020204" pitchFamily="34" charset="0"/>
              </a:rPr>
              <a:t>Sanlam Private Wealth cannot be held responsible for any loss or damage arising out of the use or reliance on the information provided including without limitation, any loss of profit or any other damage, direct or consequential.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8A7E71"/>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A7E71"/>
                </a:solidFill>
                <a:effectLst/>
                <a:uLnTx/>
                <a:uFillTx/>
                <a:latin typeface="Arial Narrow" panose="020B0604020202020204" pitchFamily="34" charset="0"/>
                <a:ea typeface="+mn-ea"/>
                <a:cs typeface="Arial Narrow" panose="020B0604020202020204" pitchFamily="34" charset="0"/>
              </a:rPr>
              <a:t>The views expressed herein do not necessarily reflect the views of the Sanlam Group as a whole or any part thereof. </a:t>
            </a:r>
          </a:p>
        </p:txBody>
      </p:sp>
    </p:spTree>
    <p:extLst>
      <p:ext uri="{BB962C8B-B14F-4D97-AF65-F5344CB8AC3E}">
        <p14:creationId xmlns:p14="http://schemas.microsoft.com/office/powerpoint/2010/main" val="312585368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_no disclaim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C157F-7D19-E745-BC6C-21536BBD1D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76000"/>
          </a:xfrm>
          <a:prstGeom prst="rect">
            <a:avLst/>
          </a:prstGeom>
        </p:spPr>
      </p:pic>
      <p:pic>
        <p:nvPicPr>
          <p:cNvPr id="5" name="Picture 4">
            <a:extLst>
              <a:ext uri="{FF2B5EF4-FFF2-40B4-BE49-F238E27FC236}">
                <a16:creationId xmlns:a16="http://schemas.microsoft.com/office/drawing/2014/main" id="{3CF1D8DB-C221-884A-9FF8-5759635B970D}"/>
              </a:ext>
            </a:extLst>
          </p:cNvPr>
          <p:cNvPicPr>
            <a:picLocks noChangeAspect="1"/>
          </p:cNvPicPr>
          <p:nvPr userDrawn="1"/>
        </p:nvPicPr>
        <p:blipFill>
          <a:blip r:embed="rId3"/>
          <a:stretch>
            <a:fillRect/>
          </a:stretch>
        </p:blipFill>
        <p:spPr>
          <a:xfrm>
            <a:off x="1696404" y="4826330"/>
            <a:ext cx="2977196" cy="684895"/>
          </a:xfrm>
          <a:prstGeom prst="rect">
            <a:avLst/>
          </a:prstGeom>
        </p:spPr>
      </p:pic>
    </p:spTree>
    <p:extLst>
      <p:ext uri="{BB962C8B-B14F-4D97-AF65-F5344CB8AC3E}">
        <p14:creationId xmlns:p14="http://schemas.microsoft.com/office/powerpoint/2010/main" val="233340051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803F4-0CED-9440-84EE-AE47C8D47CC5}"/>
              </a:ext>
            </a:extLst>
          </p:cNvPr>
          <p:cNvPicPr>
            <a:picLocks noChangeAspect="1"/>
          </p:cNvPicPr>
          <p:nvPr userDrawn="1"/>
        </p:nvPicPr>
        <p:blipFill>
          <a:blip r:embed="rId2"/>
          <a:srcRect/>
          <a:stretch/>
        </p:blipFill>
        <p:spPr>
          <a:xfrm>
            <a:off x="1648" y="1356"/>
            <a:ext cx="12193524" cy="6858000"/>
          </a:xfrm>
          <a:prstGeom prst="rect">
            <a:avLst/>
          </a:prstGeom>
        </p:spPr>
      </p:pic>
      <p:sp>
        <p:nvSpPr>
          <p:cNvPr id="5" name="Title 1">
            <a:extLst>
              <a:ext uri="{FF2B5EF4-FFF2-40B4-BE49-F238E27FC236}">
                <a16:creationId xmlns:a16="http://schemas.microsoft.com/office/drawing/2014/main" id="{693D55D5-F430-1349-BA76-ABAD62D49CB8}"/>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6" name="Text Placeholder 13">
            <a:extLst>
              <a:ext uri="{FF2B5EF4-FFF2-40B4-BE49-F238E27FC236}">
                <a16:creationId xmlns:a16="http://schemas.microsoft.com/office/drawing/2014/main" id="{A338FD41-2862-3E42-8282-8FB7F99EE91B}"/>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153710483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6500F-9129-3E49-A529-130A4EF79B94}"/>
              </a:ext>
            </a:extLst>
          </p:cNvPr>
          <p:cNvPicPr>
            <a:picLocks noChangeAspect="1"/>
          </p:cNvPicPr>
          <p:nvPr userDrawn="1"/>
        </p:nvPicPr>
        <p:blipFill>
          <a:blip r:embed="rId2"/>
          <a:srcRect/>
          <a:stretch/>
        </p:blipFill>
        <p:spPr>
          <a:xfrm>
            <a:off x="1648" y="1356"/>
            <a:ext cx="12193524" cy="6858000"/>
          </a:xfrm>
          <a:prstGeom prst="rect">
            <a:avLst/>
          </a:prstGeom>
        </p:spPr>
      </p:pic>
      <p:sp>
        <p:nvSpPr>
          <p:cNvPr id="7" name="Title 1">
            <a:extLst>
              <a:ext uri="{FF2B5EF4-FFF2-40B4-BE49-F238E27FC236}">
                <a16:creationId xmlns:a16="http://schemas.microsoft.com/office/drawing/2014/main" id="{8AB1E2E1-FCE9-9EF6-0490-30FFC1F82412}"/>
              </a:ext>
            </a:extLst>
          </p:cNvPr>
          <p:cNvSpPr>
            <a:spLocks noGrp="1"/>
          </p:cNvSpPr>
          <p:nvPr>
            <p:ph type="ctrTitle" hasCustomPrompt="1"/>
          </p:nvPr>
        </p:nvSpPr>
        <p:spPr>
          <a:xfrm>
            <a:off x="5970798" y="2341524"/>
            <a:ext cx="4987253"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8" name="Text Placeholder 13">
            <a:extLst>
              <a:ext uri="{FF2B5EF4-FFF2-40B4-BE49-F238E27FC236}">
                <a16:creationId xmlns:a16="http://schemas.microsoft.com/office/drawing/2014/main" id="{CD0262E5-8D01-B48E-58E2-6479B79D26AF}"/>
              </a:ext>
            </a:extLst>
          </p:cNvPr>
          <p:cNvSpPr>
            <a:spLocks noGrp="1"/>
          </p:cNvSpPr>
          <p:nvPr>
            <p:ph type="body" sz="quarter" idx="10" hasCustomPrompt="1"/>
          </p:nvPr>
        </p:nvSpPr>
        <p:spPr>
          <a:xfrm>
            <a:off x="4819039" y="2341524"/>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204234474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C1DEB7-077B-FC46-BEEA-AEB80988BD4A}"/>
              </a:ext>
            </a:extLst>
          </p:cNvPr>
          <p:cNvPicPr>
            <a:picLocks noChangeAspect="1"/>
          </p:cNvPicPr>
          <p:nvPr userDrawn="1"/>
        </p:nvPicPr>
        <p:blipFill>
          <a:blip r:embed="rId2"/>
          <a:srcRect/>
          <a:stretch/>
        </p:blipFill>
        <p:spPr>
          <a:xfrm>
            <a:off x="-63656" y="-34012"/>
            <a:ext cx="12258819" cy="6894723"/>
          </a:xfrm>
          <a:prstGeom prst="rect">
            <a:avLst/>
          </a:prstGeom>
        </p:spPr>
      </p:pic>
      <p:sp>
        <p:nvSpPr>
          <p:cNvPr id="9" name="Title 1">
            <a:extLst>
              <a:ext uri="{FF2B5EF4-FFF2-40B4-BE49-F238E27FC236}">
                <a16:creationId xmlns:a16="http://schemas.microsoft.com/office/drawing/2014/main" id="{B4AED5D9-BB25-AB40-885D-DC499FC65221}"/>
              </a:ext>
            </a:extLst>
          </p:cNvPr>
          <p:cNvSpPr>
            <a:spLocks noGrp="1"/>
          </p:cNvSpPr>
          <p:nvPr>
            <p:ph type="ctrTitle" hasCustomPrompt="1"/>
          </p:nvPr>
        </p:nvSpPr>
        <p:spPr>
          <a:xfrm>
            <a:off x="1666428" y="2655221"/>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10" name="Text Placeholder 13">
            <a:extLst>
              <a:ext uri="{FF2B5EF4-FFF2-40B4-BE49-F238E27FC236}">
                <a16:creationId xmlns:a16="http://schemas.microsoft.com/office/drawing/2014/main" id="{4F2449AB-8E24-FB45-AC4E-742804B0E641}"/>
              </a:ext>
            </a:extLst>
          </p:cNvPr>
          <p:cNvSpPr>
            <a:spLocks noGrp="1"/>
          </p:cNvSpPr>
          <p:nvPr>
            <p:ph type="body" sz="quarter" idx="10" hasCustomPrompt="1"/>
          </p:nvPr>
        </p:nvSpPr>
        <p:spPr>
          <a:xfrm>
            <a:off x="514668" y="2645478"/>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295566033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hank you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F8DD1F-4463-7945-A790-39146F6F64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891" y="0"/>
            <a:ext cx="12247781" cy="6888516"/>
          </a:xfrm>
          <a:prstGeom prst="rect">
            <a:avLst/>
          </a:prstGeom>
        </p:spPr>
      </p:pic>
      <p:sp>
        <p:nvSpPr>
          <p:cNvPr id="6" name="Title 1">
            <a:extLst>
              <a:ext uri="{FF2B5EF4-FFF2-40B4-BE49-F238E27FC236}">
                <a16:creationId xmlns:a16="http://schemas.microsoft.com/office/drawing/2014/main" id="{641293A1-2627-0442-B340-53DF4FAE1BA5}"/>
              </a:ext>
            </a:extLst>
          </p:cNvPr>
          <p:cNvSpPr>
            <a:spLocks noGrp="1"/>
          </p:cNvSpPr>
          <p:nvPr>
            <p:ph type="ctrTitle" hasCustomPrompt="1"/>
          </p:nvPr>
        </p:nvSpPr>
        <p:spPr>
          <a:xfrm>
            <a:off x="6646330" y="1888769"/>
            <a:ext cx="5103082" cy="865253"/>
          </a:xfrm>
          <a:prstGeom prst="rect">
            <a:avLst/>
          </a:prstGeom>
        </p:spPr>
        <p:txBody>
          <a:bodyPr anchor="b"/>
          <a:lstStyle>
            <a:lvl1pPr algn="l">
              <a:defRPr sz="3600">
                <a:solidFill>
                  <a:schemeClr val="accent3"/>
                </a:solidFill>
                <a:latin typeface="Arial Narrow" charset="0"/>
                <a:ea typeface="Arial Narrow" charset="0"/>
                <a:cs typeface="Arial Narrow" charset="0"/>
              </a:defRPr>
            </a:lvl1pPr>
          </a:lstStyle>
          <a:p>
            <a:r>
              <a:rPr lang="en-US" dirty="0"/>
              <a:t>CLICK TO EDIT TITLE</a:t>
            </a:r>
          </a:p>
        </p:txBody>
      </p:sp>
      <p:sp>
        <p:nvSpPr>
          <p:cNvPr id="9" name="Text Placeholder 13">
            <a:extLst>
              <a:ext uri="{FF2B5EF4-FFF2-40B4-BE49-F238E27FC236}">
                <a16:creationId xmlns:a16="http://schemas.microsoft.com/office/drawing/2014/main" id="{F5C2A6E4-8087-0B4F-B234-AADEDE41F84C}"/>
              </a:ext>
            </a:extLst>
          </p:cNvPr>
          <p:cNvSpPr>
            <a:spLocks noGrp="1"/>
          </p:cNvSpPr>
          <p:nvPr>
            <p:ph type="body" sz="quarter" idx="10" hasCustomPrompt="1"/>
          </p:nvPr>
        </p:nvSpPr>
        <p:spPr>
          <a:xfrm>
            <a:off x="5494570" y="1879026"/>
            <a:ext cx="1049338" cy="929487"/>
          </a:xfrm>
          <a:prstGeom prst="rect">
            <a:avLst/>
          </a:prstGeom>
        </p:spPr>
        <p:txBody>
          <a:bodyPr anchor="b"/>
          <a:lstStyle>
            <a:lvl1pPr marL="0" indent="0" algn="ctr">
              <a:lnSpc>
                <a:spcPct val="100000"/>
              </a:lnSpc>
              <a:spcBef>
                <a:spcPts val="0"/>
              </a:spcBef>
              <a:buNone/>
              <a:defRPr sz="5400">
                <a:solidFill>
                  <a:schemeClr val="tx2"/>
                </a:solidFill>
                <a:latin typeface="Arial Narrow" charset="0"/>
                <a:ea typeface="Arial Narrow" charset="0"/>
                <a:cs typeface="Arial Narrow" charset="0"/>
              </a:defRPr>
            </a:lvl1pPr>
          </a:lstStyle>
          <a:p>
            <a:pPr lvl="0"/>
            <a:r>
              <a:rPr lang="en-US" dirty="0"/>
              <a:t>0</a:t>
            </a:r>
          </a:p>
        </p:txBody>
      </p:sp>
    </p:spTree>
    <p:extLst>
      <p:ext uri="{BB962C8B-B14F-4D97-AF65-F5344CB8AC3E}">
        <p14:creationId xmlns:p14="http://schemas.microsoft.com/office/powerpoint/2010/main" val="198823494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Divider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FDF4B1-85CC-6F7A-4460-6B408EE89E9C}"/>
              </a:ext>
            </a:extLst>
          </p:cNvPr>
          <p:cNvPicPr>
            <a:picLocks noChangeAspect="1"/>
          </p:cNvPicPr>
          <p:nvPr userDrawn="1"/>
        </p:nvPicPr>
        <p:blipFill>
          <a:blip r:embed="rId2"/>
          <a:srcRect/>
          <a:stretch/>
        </p:blipFill>
        <p:spPr>
          <a:xfrm>
            <a:off x="0" y="-18362"/>
            <a:ext cx="12258819" cy="6894723"/>
          </a:xfrm>
          <a:prstGeom prst="rect">
            <a:avLst/>
          </a:prstGeom>
        </p:spPr>
      </p:pic>
      <p:sp>
        <p:nvSpPr>
          <p:cNvPr id="2" name="Text Placeholder 7">
            <a:extLst>
              <a:ext uri="{FF2B5EF4-FFF2-40B4-BE49-F238E27FC236}">
                <a16:creationId xmlns:a16="http://schemas.microsoft.com/office/drawing/2014/main" id="{985FBD2A-FB17-D2CA-6CE8-F6C30300C936}"/>
              </a:ext>
            </a:extLst>
          </p:cNvPr>
          <p:cNvSpPr>
            <a:spLocks noGrp="1"/>
          </p:cNvSpPr>
          <p:nvPr>
            <p:ph type="body" sz="quarter" idx="10" hasCustomPrompt="1"/>
          </p:nvPr>
        </p:nvSpPr>
        <p:spPr>
          <a:xfrm>
            <a:off x="842623" y="1424303"/>
            <a:ext cx="4973782" cy="558800"/>
          </a:xfrm>
          <a:prstGeom prst="rect">
            <a:avLst/>
          </a:prstGeom>
        </p:spPr>
        <p:txBody>
          <a:bodyPr anchor="ctr"/>
          <a:lstStyle>
            <a:lvl1pPr marL="0" indent="0">
              <a:buNone/>
              <a:defRPr sz="2800" b="0" i="0">
                <a:latin typeface="Arial Narrow" panose="020B0604020202020204" pitchFamily="34" charset="0"/>
                <a:cs typeface="Arial Narrow" panose="020B0604020202020204" pitchFamily="34" charset="0"/>
              </a:defRPr>
            </a:lvl1pPr>
            <a:lvl2pPr marL="457200" indent="0">
              <a:buNone/>
              <a:defRPr sz="2400" b="0" i="0">
                <a:latin typeface="Arial Narrow" panose="020B0604020202020204" pitchFamily="34" charset="0"/>
                <a:cs typeface="Arial Narrow" panose="020B0604020202020204" pitchFamily="34" charset="0"/>
              </a:defRPr>
            </a:lvl2pPr>
            <a:lvl3pPr marL="914400" indent="0">
              <a:buNone/>
              <a:defRPr sz="2400" b="0" i="0">
                <a:latin typeface="Arial Narrow" panose="020B0604020202020204" pitchFamily="34" charset="0"/>
                <a:cs typeface="Arial Narrow" panose="020B0604020202020204" pitchFamily="34" charset="0"/>
              </a:defRPr>
            </a:lvl3pPr>
            <a:lvl4pPr marL="1371600" indent="0">
              <a:buNone/>
              <a:defRPr sz="2400" b="0" i="0">
                <a:latin typeface="Arial Narrow" panose="020B0604020202020204" pitchFamily="34" charset="0"/>
                <a:cs typeface="Arial Narrow" panose="020B0604020202020204" pitchFamily="34" charset="0"/>
              </a:defRPr>
            </a:lvl4pPr>
            <a:lvl5pPr marL="1828800" indent="0">
              <a:buNone/>
              <a:defRPr sz="2400" b="0" i="0">
                <a:latin typeface="Arial Narrow" panose="020B0604020202020204" pitchFamily="34" charset="0"/>
                <a:cs typeface="Arial Narrow" panose="020B0604020202020204" pitchFamily="34" charset="0"/>
              </a:defRPr>
            </a:lvl5pPr>
          </a:lstStyle>
          <a:p>
            <a:pPr lvl="0"/>
            <a:r>
              <a:rPr lang="en-US" dirty="0"/>
              <a:t>CLICK TO EDIT HEADING</a:t>
            </a:r>
          </a:p>
        </p:txBody>
      </p:sp>
      <p:cxnSp>
        <p:nvCxnSpPr>
          <p:cNvPr id="4" name="Straight Connector 3">
            <a:extLst>
              <a:ext uri="{FF2B5EF4-FFF2-40B4-BE49-F238E27FC236}">
                <a16:creationId xmlns:a16="http://schemas.microsoft.com/office/drawing/2014/main" id="{F8FE51EF-F295-EA77-997F-CD3102E33E67}"/>
              </a:ext>
            </a:extLst>
          </p:cNvPr>
          <p:cNvCxnSpPr/>
          <p:nvPr userDrawn="1"/>
        </p:nvCxnSpPr>
        <p:spPr>
          <a:xfrm flipH="1">
            <a:off x="953602" y="2060432"/>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36680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ble &amp; Graph_Heading and Sub-heading">
    <p:spTree>
      <p:nvGrpSpPr>
        <p:cNvPr id="1" name=""/>
        <p:cNvGrpSpPr/>
        <p:nvPr/>
      </p:nvGrpSpPr>
      <p:grpSpPr>
        <a:xfrm>
          <a:off x="0" y="0"/>
          <a:ext cx="0" cy="0"/>
          <a:chOff x="0" y="0"/>
          <a:chExt cx="0" cy="0"/>
        </a:xfrm>
      </p:grpSpPr>
      <p:cxnSp>
        <p:nvCxnSpPr>
          <p:cNvPr id="9" name="Straight Connector 8"/>
          <p:cNvCxnSpPr/>
          <p:nvPr userDrawn="1"/>
        </p:nvCxnSpPr>
        <p:spPr>
          <a:xfrm flipH="1">
            <a:off x="5190978" y="1505243"/>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p:cNvSpPr>
            <a:spLocks noGrp="1"/>
          </p:cNvSpPr>
          <p:nvPr>
            <p:ph type="body" sz="quarter" idx="11" hasCustomPrompt="1"/>
          </p:nvPr>
        </p:nvSpPr>
        <p:spPr>
          <a:xfrm>
            <a:off x="838200" y="963690"/>
            <a:ext cx="10515600" cy="349250"/>
          </a:xfrm>
          <a:prstGeom prst="rect">
            <a:avLst/>
          </a:prstGeom>
        </p:spPr>
        <p:txBody>
          <a:bodyPr anchor="ctr"/>
          <a:lstStyle>
            <a:lvl1pPr marL="0" indent="0" algn="ctr">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
        <p:nvSpPr>
          <p:cNvPr id="5" name="Title Placeholder 1">
            <a:extLst>
              <a:ext uri="{FF2B5EF4-FFF2-40B4-BE49-F238E27FC236}">
                <a16:creationId xmlns:a16="http://schemas.microsoft.com/office/drawing/2014/main" id="{FD71AA86-CC5D-044D-96D5-5A3FC0683135}"/>
              </a:ext>
            </a:extLst>
          </p:cNvPr>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a:latin typeface="Arial Narrow" charset="0"/>
                <a:ea typeface="Arial Narrow" charset="0"/>
                <a:cs typeface="Arial Narrow" charset="0"/>
              </a:defRPr>
            </a:lvl1pPr>
          </a:lstStyle>
          <a:p>
            <a:r>
              <a:rPr lang="en-US" dirty="0"/>
              <a:t>CLICK TO EDIT HEADING</a:t>
            </a:r>
          </a:p>
        </p:txBody>
      </p:sp>
    </p:spTree>
    <p:extLst>
      <p:ext uri="{BB962C8B-B14F-4D97-AF65-F5344CB8AC3E}">
        <p14:creationId xmlns:p14="http://schemas.microsoft.com/office/powerpoint/2010/main" val="202453742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 &amp; Graph_Heading">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4" name="Straight Connector 3"/>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20640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able &amp; Graph_Heading">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838200" y="445807"/>
            <a:ext cx="10515600" cy="495487"/>
          </a:xfrm>
          <a:prstGeom prst="rect">
            <a:avLst/>
          </a:prstGeom>
        </p:spPr>
        <p:txBody>
          <a:bodyPr vert="horz" lIns="91440" tIns="45720" rIns="91440" bIns="45720" rtlCol="0" anchor="ctr">
            <a:noAutofit/>
          </a:bodyPr>
          <a:lstStyle>
            <a:lvl1pPr algn="ctr">
              <a:defRPr sz="2800">
                <a:latin typeface="Arial Narrow" charset="0"/>
                <a:ea typeface="Arial Narrow" charset="0"/>
                <a:cs typeface="Arial Narrow" charset="0"/>
              </a:defRPr>
            </a:lvl1pPr>
          </a:lstStyle>
          <a:p>
            <a:r>
              <a:rPr lang="en-US" dirty="0"/>
              <a:t>CLICK TO EDIT HEADING</a:t>
            </a:r>
          </a:p>
        </p:txBody>
      </p:sp>
      <p:cxnSp>
        <p:nvCxnSpPr>
          <p:cNvPr id="4" name="Straight Connector 3"/>
          <p:cNvCxnSpPr/>
          <p:nvPr userDrawn="1"/>
        </p:nvCxnSpPr>
        <p:spPr>
          <a:xfrm flipH="1">
            <a:off x="5190978" y="1169066"/>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1F7C9E8-85D8-8A4F-A01C-05AEEF04EFA3}"/>
              </a:ext>
            </a:extLst>
          </p:cNvPr>
          <p:cNvSpPr/>
          <p:nvPr userDrawn="1"/>
        </p:nvSpPr>
        <p:spPr>
          <a:xfrm>
            <a:off x="0" y="1296899"/>
            <a:ext cx="12192000" cy="4668999"/>
          </a:xfrm>
          <a:prstGeom prst="rect">
            <a:avLst/>
          </a:prstGeom>
          <a:solidFill>
            <a:schemeClr val="bg1">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Tree>
    <p:extLst>
      <p:ext uri="{BB962C8B-B14F-4D97-AF65-F5344CB8AC3E}">
        <p14:creationId xmlns:p14="http://schemas.microsoft.com/office/powerpoint/2010/main" val="2386191360"/>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able &amp; Graph_Headin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F7C9E8-85D8-8A4F-A01C-05AEEF04EFA3}"/>
              </a:ext>
            </a:extLst>
          </p:cNvPr>
          <p:cNvSpPr/>
          <p:nvPr userDrawn="1"/>
        </p:nvSpPr>
        <p:spPr>
          <a:xfrm>
            <a:off x="0" y="1502001"/>
            <a:ext cx="12192000" cy="4668999"/>
          </a:xfrm>
          <a:prstGeom prst="rect">
            <a:avLst/>
          </a:prstGeom>
          <a:solidFill>
            <a:schemeClr val="bg1">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8" name="Title Placeholder 1">
            <a:extLst>
              <a:ext uri="{FF2B5EF4-FFF2-40B4-BE49-F238E27FC236}">
                <a16:creationId xmlns:a16="http://schemas.microsoft.com/office/drawing/2014/main" id="{1F5F0154-2A22-4843-9F14-9A604748D4C2}"/>
              </a:ext>
            </a:extLst>
          </p:cNvPr>
          <p:cNvSpPr>
            <a:spLocks noGrp="1"/>
          </p:cNvSpPr>
          <p:nvPr>
            <p:ph type="title" hasCustomPrompt="1"/>
          </p:nvPr>
        </p:nvSpPr>
        <p:spPr>
          <a:xfrm>
            <a:off x="834232" y="445807"/>
            <a:ext cx="10523537" cy="495487"/>
          </a:xfrm>
          <a:prstGeom prst="rect">
            <a:avLst/>
          </a:prstGeom>
        </p:spPr>
        <p:txBody>
          <a:bodyPr vert="horz" lIns="91440" tIns="45720" rIns="91440" bIns="45720" rtlCol="0" anchor="ctr">
            <a:noAutofit/>
          </a:bodyPr>
          <a:lstStyle>
            <a:lvl1pPr algn="ctr">
              <a:defRPr sz="2800" b="0" i="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stStyle>
          <a:p>
            <a:r>
              <a:rPr lang="en-US" dirty="0"/>
              <a:t>CLICK TO EDIT HEADING</a:t>
            </a:r>
          </a:p>
        </p:txBody>
      </p:sp>
      <p:cxnSp>
        <p:nvCxnSpPr>
          <p:cNvPr id="9" name="Straight Connector 8">
            <a:extLst>
              <a:ext uri="{FF2B5EF4-FFF2-40B4-BE49-F238E27FC236}">
                <a16:creationId xmlns:a16="http://schemas.microsoft.com/office/drawing/2014/main" id="{1B8C33FA-3C89-8945-96DF-40DDA26F4B0B}"/>
              </a:ext>
            </a:extLst>
          </p:cNvPr>
          <p:cNvCxnSpPr/>
          <p:nvPr userDrawn="1"/>
        </p:nvCxnSpPr>
        <p:spPr>
          <a:xfrm flipH="1">
            <a:off x="5190978" y="1505243"/>
            <a:ext cx="1702191"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C53D678-44FC-4442-A33E-17DEE4C6B2B2}"/>
              </a:ext>
            </a:extLst>
          </p:cNvPr>
          <p:cNvSpPr>
            <a:spLocks noGrp="1"/>
          </p:cNvSpPr>
          <p:nvPr>
            <p:ph type="body" sz="quarter" idx="11" hasCustomPrompt="1"/>
          </p:nvPr>
        </p:nvSpPr>
        <p:spPr>
          <a:xfrm>
            <a:off x="838200" y="963690"/>
            <a:ext cx="10515600" cy="349250"/>
          </a:xfrm>
          <a:prstGeom prst="rect">
            <a:avLst/>
          </a:prstGeom>
        </p:spPr>
        <p:txBody>
          <a:bodyPr anchor="ctr"/>
          <a:lstStyle>
            <a:lvl1pPr marL="0" indent="0" algn="ctr">
              <a:buNone/>
              <a:defRPr sz="1800">
                <a:solidFill>
                  <a:schemeClr val="tx2"/>
                </a:solidFill>
                <a:latin typeface="Arial Narrow" charset="0"/>
                <a:ea typeface="Arial Narrow" charset="0"/>
                <a:cs typeface="Arial Narrow" charset="0"/>
              </a:defRPr>
            </a:lvl1pPr>
            <a:lvl2pPr marL="457200" indent="0" algn="ctr">
              <a:buNone/>
              <a:defRPr sz="1600">
                <a:solidFill>
                  <a:schemeClr val="tx2"/>
                </a:solidFill>
                <a:latin typeface="Arial Narrow" charset="0"/>
                <a:ea typeface="Arial Narrow" charset="0"/>
                <a:cs typeface="Arial Narrow" charset="0"/>
              </a:defRPr>
            </a:lvl2pPr>
            <a:lvl3pPr marL="914400" indent="0" algn="ctr">
              <a:buNone/>
              <a:defRPr sz="1600">
                <a:solidFill>
                  <a:schemeClr val="tx2"/>
                </a:solidFill>
                <a:latin typeface="Arial Narrow" charset="0"/>
                <a:ea typeface="Arial Narrow" charset="0"/>
                <a:cs typeface="Arial Narrow" charset="0"/>
              </a:defRPr>
            </a:lvl3pPr>
            <a:lvl4pPr marL="1371600" indent="0" algn="ctr">
              <a:buNone/>
              <a:defRPr sz="1600">
                <a:solidFill>
                  <a:schemeClr val="tx2"/>
                </a:solidFill>
                <a:latin typeface="Arial Narrow" charset="0"/>
                <a:ea typeface="Arial Narrow" charset="0"/>
                <a:cs typeface="Arial Narrow" charset="0"/>
              </a:defRPr>
            </a:lvl4pPr>
            <a:lvl5pPr marL="1828800" indent="0" algn="ctr">
              <a:buNone/>
              <a:defRPr sz="1600">
                <a:solidFill>
                  <a:schemeClr val="tx2"/>
                </a:solidFill>
                <a:latin typeface="Arial Narrow" charset="0"/>
                <a:ea typeface="Arial Narrow" charset="0"/>
                <a:cs typeface="Arial Narrow" charset="0"/>
              </a:defRPr>
            </a:lvl5pPr>
          </a:lstStyle>
          <a:p>
            <a:pPr lvl="0"/>
            <a:r>
              <a:rPr lang="en-US" dirty="0"/>
              <a:t>Click to edit sub-heading</a:t>
            </a:r>
          </a:p>
        </p:txBody>
      </p:sp>
    </p:spTree>
    <p:extLst>
      <p:ext uri="{BB962C8B-B14F-4D97-AF65-F5344CB8AC3E}">
        <p14:creationId xmlns:p14="http://schemas.microsoft.com/office/powerpoint/2010/main" val="252396120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all out copy_P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34B664-B2EF-1A43-A837-2B4095EDEA6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6822" cy="6858000"/>
          </a:xfrm>
          <a:prstGeom prst="rect">
            <a:avLst/>
          </a:prstGeom>
        </p:spPr>
      </p:pic>
      <p:pic>
        <p:nvPicPr>
          <p:cNvPr id="3" name="Picture 2">
            <a:extLst>
              <a:ext uri="{FF2B5EF4-FFF2-40B4-BE49-F238E27FC236}">
                <a16:creationId xmlns:a16="http://schemas.microsoft.com/office/drawing/2014/main" id="{2FE399B0-E13F-D748-8726-D7FE47B1752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 y="1356"/>
            <a:ext cx="12196822" cy="6857999"/>
          </a:xfrm>
          <a:prstGeom prst="rect">
            <a:avLst/>
          </a:prstGeom>
        </p:spPr>
      </p:pic>
      <p:sp>
        <p:nvSpPr>
          <p:cNvPr id="6" name="TextBox 5">
            <a:extLst>
              <a:ext uri="{FF2B5EF4-FFF2-40B4-BE49-F238E27FC236}">
                <a16:creationId xmlns:a16="http://schemas.microsoft.com/office/drawing/2014/main" id="{0E93BB5C-543B-C547-9A02-7701E4DE6AF2}"/>
              </a:ext>
            </a:extLst>
          </p:cNvPr>
          <p:cNvSpPr txBox="1"/>
          <p:nvPr userDrawn="1"/>
        </p:nvSpPr>
        <p:spPr>
          <a:xfrm>
            <a:off x="377965" y="1607523"/>
            <a:ext cx="628243" cy="2215991"/>
          </a:xfrm>
          <a:prstGeom prst="rect">
            <a:avLst/>
          </a:prstGeom>
          <a:noFill/>
        </p:spPr>
        <p:txBody>
          <a:bodyPr wrap="square" rtlCol="0">
            <a:spAutoFit/>
          </a:bodyPr>
          <a:lstStyle/>
          <a:p>
            <a:r>
              <a:rPr lang="en-ZA" sz="13800" dirty="0">
                <a:solidFill>
                  <a:schemeClr val="bg1"/>
                </a:solidFill>
                <a:latin typeface="Arial Narrow" panose="020B0604020202020204" pitchFamily="34" charset="0"/>
                <a:cs typeface="Arial Narrow" panose="020B0604020202020204" pitchFamily="34" charset="0"/>
              </a:rPr>
              <a:t>“</a:t>
            </a:r>
            <a:endParaRPr lang="en-US" sz="13800" dirty="0">
              <a:solidFill>
                <a:schemeClr val="bg1"/>
              </a:solidFill>
              <a:latin typeface="Arial Narrow" panose="020B0604020202020204" pitchFamily="34" charset="0"/>
              <a:cs typeface="Arial Narrow" panose="020B0604020202020204" pitchFamily="34" charset="0"/>
            </a:endParaRPr>
          </a:p>
        </p:txBody>
      </p:sp>
      <p:sp>
        <p:nvSpPr>
          <p:cNvPr id="7" name="Text Placeholder 12">
            <a:extLst>
              <a:ext uri="{FF2B5EF4-FFF2-40B4-BE49-F238E27FC236}">
                <a16:creationId xmlns:a16="http://schemas.microsoft.com/office/drawing/2014/main" id="{139389D8-16A6-3847-ADAF-7FA27B4C2FFF}"/>
              </a:ext>
            </a:extLst>
          </p:cNvPr>
          <p:cNvSpPr>
            <a:spLocks noGrp="1"/>
          </p:cNvSpPr>
          <p:nvPr>
            <p:ph type="body" sz="quarter" idx="10" hasCustomPrompt="1"/>
          </p:nvPr>
        </p:nvSpPr>
        <p:spPr>
          <a:xfrm>
            <a:off x="1006208" y="2053685"/>
            <a:ext cx="3929126" cy="2633401"/>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295430081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ll out copy_Pa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2D351-1BEA-0046-AD46-7814C40582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712"/>
            <a:ext cx="12196822" cy="6857999"/>
          </a:xfrm>
          <a:prstGeom prst="rect">
            <a:avLst/>
          </a:prstGeom>
        </p:spPr>
      </p:pic>
      <p:sp>
        <p:nvSpPr>
          <p:cNvPr id="8" name="Rectangle 7">
            <a:extLst>
              <a:ext uri="{FF2B5EF4-FFF2-40B4-BE49-F238E27FC236}">
                <a16:creationId xmlns:a16="http://schemas.microsoft.com/office/drawing/2014/main" id="{2EB57586-7350-5B48-BC7F-825C30B1D069}"/>
              </a:ext>
            </a:extLst>
          </p:cNvPr>
          <p:cNvSpPr/>
          <p:nvPr userDrawn="1"/>
        </p:nvSpPr>
        <p:spPr>
          <a:xfrm>
            <a:off x="0" y="0"/>
            <a:ext cx="6939280" cy="2672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88321991-446A-EE4D-87AB-8E386B230EFA}"/>
              </a:ext>
            </a:extLst>
          </p:cNvPr>
          <p:cNvSpPr txBox="1"/>
          <p:nvPr userDrawn="1"/>
        </p:nvSpPr>
        <p:spPr>
          <a:xfrm>
            <a:off x="360717" y="181796"/>
            <a:ext cx="4420179" cy="1862048"/>
          </a:xfrm>
          <a:prstGeom prst="rect">
            <a:avLst/>
          </a:prstGeom>
          <a:noFill/>
        </p:spPr>
        <p:txBody>
          <a:bodyPr wrap="square" rtlCol="0">
            <a:spAutoFit/>
          </a:bodyPr>
          <a:lstStyle/>
          <a:p>
            <a:r>
              <a:rPr lang="en-ZA" sz="11500" dirty="0">
                <a:solidFill>
                  <a:schemeClr val="bg1"/>
                </a:solidFill>
                <a:latin typeface="Arial Narrow" panose="020B0604020202020204" pitchFamily="34" charset="0"/>
                <a:cs typeface="Arial Narrow" panose="020B0604020202020204" pitchFamily="34" charset="0"/>
              </a:rPr>
              <a:t>“</a:t>
            </a:r>
            <a:endParaRPr lang="en-US" sz="11500" dirty="0">
              <a:solidFill>
                <a:schemeClr val="bg1"/>
              </a:solidFill>
              <a:latin typeface="Arial Narrow" panose="020B0604020202020204" pitchFamily="34" charset="0"/>
              <a:cs typeface="Arial Narrow" panose="020B0604020202020204" pitchFamily="34" charset="0"/>
            </a:endParaRPr>
          </a:p>
        </p:txBody>
      </p:sp>
      <p:sp>
        <p:nvSpPr>
          <p:cNvPr id="13" name="Text Placeholder 12">
            <a:extLst>
              <a:ext uri="{FF2B5EF4-FFF2-40B4-BE49-F238E27FC236}">
                <a16:creationId xmlns:a16="http://schemas.microsoft.com/office/drawing/2014/main" id="{3C042440-875C-454C-8433-08017A4F1614}"/>
              </a:ext>
            </a:extLst>
          </p:cNvPr>
          <p:cNvSpPr>
            <a:spLocks noGrp="1"/>
          </p:cNvSpPr>
          <p:nvPr>
            <p:ph type="body" sz="quarter" idx="10" hasCustomPrompt="1"/>
          </p:nvPr>
        </p:nvSpPr>
        <p:spPr>
          <a:xfrm>
            <a:off x="988960" y="627959"/>
            <a:ext cx="5310240" cy="1415886"/>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400178596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all out copy_Par">
    <p:spTree>
      <p:nvGrpSpPr>
        <p:cNvPr id="1" name=""/>
        <p:cNvGrpSpPr/>
        <p:nvPr/>
      </p:nvGrpSpPr>
      <p:grpSpPr>
        <a:xfrm>
          <a:off x="0" y="0"/>
          <a:ext cx="0" cy="0"/>
          <a:chOff x="0" y="0"/>
          <a:chExt cx="0" cy="0"/>
        </a:xfrm>
      </p:grpSpPr>
      <p:pic>
        <p:nvPicPr>
          <p:cNvPr id="5" name="Picture 4" descr="A group of clay bowls&#10;&#10;Description automatically generated">
            <a:extLst>
              <a:ext uri="{FF2B5EF4-FFF2-40B4-BE49-F238E27FC236}">
                <a16:creationId xmlns:a16="http://schemas.microsoft.com/office/drawing/2014/main" id="{882F1018-3779-5524-2F05-1513AF9FB9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EB57586-7350-5B48-BC7F-825C30B1D069}"/>
              </a:ext>
            </a:extLst>
          </p:cNvPr>
          <p:cNvSpPr/>
          <p:nvPr userDrawn="1"/>
        </p:nvSpPr>
        <p:spPr>
          <a:xfrm>
            <a:off x="0" y="0"/>
            <a:ext cx="6939280" cy="2672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sp>
        <p:nvSpPr>
          <p:cNvPr id="6" name="TextBox 5">
            <a:extLst>
              <a:ext uri="{FF2B5EF4-FFF2-40B4-BE49-F238E27FC236}">
                <a16:creationId xmlns:a16="http://schemas.microsoft.com/office/drawing/2014/main" id="{88321991-446A-EE4D-87AB-8E386B230EFA}"/>
              </a:ext>
            </a:extLst>
          </p:cNvPr>
          <p:cNvSpPr txBox="1"/>
          <p:nvPr userDrawn="1"/>
        </p:nvSpPr>
        <p:spPr>
          <a:xfrm>
            <a:off x="360717" y="181796"/>
            <a:ext cx="4420179" cy="1862048"/>
          </a:xfrm>
          <a:prstGeom prst="rect">
            <a:avLst/>
          </a:prstGeom>
          <a:noFill/>
        </p:spPr>
        <p:txBody>
          <a:bodyPr wrap="square" rtlCol="0">
            <a:spAutoFit/>
          </a:bodyPr>
          <a:lstStyle/>
          <a:p>
            <a:r>
              <a:rPr lang="en-ZA" sz="11500" dirty="0">
                <a:solidFill>
                  <a:schemeClr val="bg1"/>
                </a:solidFill>
                <a:latin typeface="Arial Narrow" panose="020B0604020202020204" pitchFamily="34" charset="0"/>
                <a:cs typeface="Arial Narrow" panose="020B0604020202020204" pitchFamily="34" charset="0"/>
              </a:rPr>
              <a:t>“</a:t>
            </a:r>
            <a:endParaRPr lang="en-US" sz="11500" dirty="0">
              <a:solidFill>
                <a:schemeClr val="bg1"/>
              </a:solidFill>
              <a:latin typeface="Arial Narrow" panose="020B0604020202020204" pitchFamily="34" charset="0"/>
              <a:cs typeface="Arial Narrow" panose="020B0604020202020204" pitchFamily="34" charset="0"/>
            </a:endParaRPr>
          </a:p>
        </p:txBody>
      </p:sp>
      <p:sp>
        <p:nvSpPr>
          <p:cNvPr id="13" name="Text Placeholder 12">
            <a:extLst>
              <a:ext uri="{FF2B5EF4-FFF2-40B4-BE49-F238E27FC236}">
                <a16:creationId xmlns:a16="http://schemas.microsoft.com/office/drawing/2014/main" id="{3C042440-875C-454C-8433-08017A4F1614}"/>
              </a:ext>
            </a:extLst>
          </p:cNvPr>
          <p:cNvSpPr>
            <a:spLocks noGrp="1"/>
          </p:cNvSpPr>
          <p:nvPr>
            <p:ph type="body" sz="quarter" idx="10" hasCustomPrompt="1"/>
          </p:nvPr>
        </p:nvSpPr>
        <p:spPr>
          <a:xfrm>
            <a:off x="988960" y="627959"/>
            <a:ext cx="5310240" cy="1415886"/>
          </a:xfrm>
          <a:prstGeom prst="rect">
            <a:avLst/>
          </a:prstGeom>
        </p:spPr>
        <p:txBody>
          <a:bodyPr/>
          <a:lstStyle>
            <a:lvl1pPr marL="0" indent="0">
              <a:buNone/>
              <a:defRPr lang="en-ZA" sz="3200" b="0" i="0" smtClean="0">
                <a:solidFill>
                  <a:schemeClr val="bg1"/>
                </a:solidFill>
                <a:effectLst/>
                <a:latin typeface="Arial Narrow" panose="020B0604020202020204" pitchFamily="34" charset="0"/>
                <a:cs typeface="Arial Narrow" panose="020B0604020202020204" pitchFamily="34" charset="0"/>
              </a:defRPr>
            </a:lvl1pPr>
          </a:lstStyle>
          <a:p>
            <a:pPr lvl="0"/>
            <a:r>
              <a:rPr lang="en-US" dirty="0"/>
              <a:t>Click to edit quote</a:t>
            </a:r>
          </a:p>
        </p:txBody>
      </p:sp>
    </p:spTree>
    <p:extLst>
      <p:ext uri="{BB962C8B-B14F-4D97-AF65-F5344CB8AC3E}">
        <p14:creationId xmlns:p14="http://schemas.microsoft.com/office/powerpoint/2010/main" val="171364555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Quote_4">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5292E0-CDCD-A7F0-9942-0F754A5C79E7}"/>
              </a:ext>
            </a:extLst>
          </p:cNvPr>
          <p:cNvGrpSpPr/>
          <p:nvPr userDrawn="1"/>
        </p:nvGrpSpPr>
        <p:grpSpPr>
          <a:xfrm flipH="1">
            <a:off x="0" y="1"/>
            <a:ext cx="12192001" cy="6859355"/>
            <a:chOff x="0" y="1"/>
            <a:chExt cx="12192001" cy="6859355"/>
          </a:xfrm>
        </p:grpSpPr>
        <p:sp>
          <p:nvSpPr>
            <p:cNvPr id="7" name="Rectangle 6">
              <a:extLst>
                <a:ext uri="{FF2B5EF4-FFF2-40B4-BE49-F238E27FC236}">
                  <a16:creationId xmlns:a16="http://schemas.microsoft.com/office/drawing/2014/main" id="{AE9916CA-8DFC-60E6-D82F-D6D487163F40}"/>
                </a:ext>
              </a:extLst>
            </p:cNvPr>
            <p:cNvSpPr/>
            <p:nvPr userDrawn="1"/>
          </p:nvSpPr>
          <p:spPr>
            <a:xfrm>
              <a:off x="5880100" y="1"/>
              <a:ext cx="6311901" cy="68552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pic>
          <p:nvPicPr>
            <p:cNvPr id="4" name="Picture 3">
              <a:extLst>
                <a:ext uri="{FF2B5EF4-FFF2-40B4-BE49-F238E27FC236}">
                  <a16:creationId xmlns:a16="http://schemas.microsoft.com/office/drawing/2014/main" id="{58B17B52-013A-F841-A58F-B8607A71CF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204" r="27519" b="17632"/>
            <a:stretch/>
          </p:blipFill>
          <p:spPr>
            <a:xfrm>
              <a:off x="0" y="1356"/>
              <a:ext cx="6426200" cy="6858000"/>
            </a:xfrm>
            <a:prstGeom prst="rect">
              <a:avLst/>
            </a:prstGeom>
          </p:spPr>
        </p:pic>
        <p:pic>
          <p:nvPicPr>
            <p:cNvPr id="8" name="Picture 7" descr="A picture containing light&#10;&#10;Description automatically generated">
              <a:extLst>
                <a:ext uri="{FF2B5EF4-FFF2-40B4-BE49-F238E27FC236}">
                  <a16:creationId xmlns:a16="http://schemas.microsoft.com/office/drawing/2014/main" id="{07670F8C-2FA6-1D63-1FF2-1F37141BD1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40537" y="2504902"/>
              <a:ext cx="2588061" cy="4353098"/>
            </a:xfrm>
            <a:prstGeom prst="rect">
              <a:avLst/>
            </a:prstGeom>
          </p:spPr>
        </p:pic>
      </p:grpSp>
    </p:spTree>
    <p:extLst>
      <p:ext uri="{BB962C8B-B14F-4D97-AF65-F5344CB8AC3E}">
        <p14:creationId xmlns:p14="http://schemas.microsoft.com/office/powerpoint/2010/main" val="15936123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Quote_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13B876F-198B-D9BC-213E-0BA0D050A3FA}"/>
              </a:ext>
            </a:extLst>
          </p:cNvPr>
          <p:cNvGrpSpPr/>
          <p:nvPr userDrawn="1"/>
        </p:nvGrpSpPr>
        <p:grpSpPr>
          <a:xfrm flipH="1">
            <a:off x="0" y="1"/>
            <a:ext cx="12192000" cy="6857999"/>
            <a:chOff x="0" y="1"/>
            <a:chExt cx="12192000" cy="6857999"/>
          </a:xfrm>
        </p:grpSpPr>
        <p:sp>
          <p:nvSpPr>
            <p:cNvPr id="8" name="Rectangle 7">
              <a:extLst>
                <a:ext uri="{FF2B5EF4-FFF2-40B4-BE49-F238E27FC236}">
                  <a16:creationId xmlns:a16="http://schemas.microsoft.com/office/drawing/2014/main" id="{8140F14C-740B-A722-E3C6-E747E514A7CC}"/>
                </a:ext>
              </a:extLst>
            </p:cNvPr>
            <p:cNvSpPr/>
            <p:nvPr userDrawn="1"/>
          </p:nvSpPr>
          <p:spPr>
            <a:xfrm>
              <a:off x="5943600" y="1"/>
              <a:ext cx="6248400" cy="68552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pic>
          <p:nvPicPr>
            <p:cNvPr id="5" name="Picture 4" descr="A close up of a car's headlight&#10;&#10;Description automatically generated with medium confidence">
              <a:extLst>
                <a:ext uri="{FF2B5EF4-FFF2-40B4-BE49-F238E27FC236}">
                  <a16:creationId xmlns:a16="http://schemas.microsoft.com/office/drawing/2014/main" id="{7430004D-A1F3-C397-1F9C-41ED22B33B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922" t="1" r="13420" b="1815"/>
            <a:stretch/>
          </p:blipFill>
          <p:spPr>
            <a:xfrm flipH="1">
              <a:off x="0" y="2714"/>
              <a:ext cx="6574720" cy="6852574"/>
            </a:xfrm>
            <a:prstGeom prst="rect">
              <a:avLst/>
            </a:prstGeom>
          </p:spPr>
        </p:pic>
        <p:pic>
          <p:nvPicPr>
            <p:cNvPr id="4" name="Picture 3" descr="A picture containing light&#10;&#10;Description automatically generated">
              <a:extLst>
                <a:ext uri="{FF2B5EF4-FFF2-40B4-BE49-F238E27FC236}">
                  <a16:creationId xmlns:a16="http://schemas.microsoft.com/office/drawing/2014/main" id="{5AAABD38-EB0E-9877-414A-024C93E8572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976"/>
            <a:stretch/>
          </p:blipFill>
          <p:spPr>
            <a:xfrm>
              <a:off x="5143737" y="2504902"/>
              <a:ext cx="2329879" cy="4353098"/>
            </a:xfrm>
            <a:prstGeom prst="rect">
              <a:avLst/>
            </a:prstGeom>
          </p:spPr>
        </p:pic>
      </p:grpSp>
    </p:spTree>
    <p:extLst>
      <p:ext uri="{BB962C8B-B14F-4D97-AF65-F5344CB8AC3E}">
        <p14:creationId xmlns:p14="http://schemas.microsoft.com/office/powerpoint/2010/main" val="402514745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4.e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4.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5.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theme" Target="../theme/theme6.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0.xml"/><Relationship Id="rId1" Type="http://schemas.openxmlformats.org/officeDocument/2006/relationships/slideLayout" Target="../slideLayouts/slideLayout3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image" Target="../media/image4.emf"/><Relationship Id="rId5" Type="http://schemas.openxmlformats.org/officeDocument/2006/relationships/slideLayout" Target="../slideLayouts/slideLayout45.xml"/><Relationship Id="rId10" Type="http://schemas.openxmlformats.org/officeDocument/2006/relationships/theme" Target="../theme/theme8.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9.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0AB059-5C99-C94C-85EC-48B169B9A3B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7891" y="0"/>
            <a:ext cx="12247781" cy="6888516"/>
          </a:xfrm>
          <a:prstGeom prst="rect">
            <a:avLst/>
          </a:prstGeom>
        </p:spPr>
      </p:pic>
      <p:pic>
        <p:nvPicPr>
          <p:cNvPr id="3" name="Picture 2">
            <a:extLst>
              <a:ext uri="{FF2B5EF4-FFF2-40B4-BE49-F238E27FC236}">
                <a16:creationId xmlns:a16="http://schemas.microsoft.com/office/drawing/2014/main" id="{78FE3AF0-8D51-BF42-9DE4-FDD8A9338CF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6522" y="1516565"/>
            <a:ext cx="4124833" cy="355755"/>
          </a:xfrm>
          <a:prstGeom prst="rect">
            <a:avLst/>
          </a:prstGeom>
        </p:spPr>
      </p:pic>
    </p:spTree>
    <p:extLst>
      <p:ext uri="{BB962C8B-B14F-4D97-AF65-F5344CB8AC3E}">
        <p14:creationId xmlns:p14="http://schemas.microsoft.com/office/powerpoint/2010/main" val="4022313786"/>
      </p:ext>
    </p:extLst>
  </p:cSld>
  <p:clrMap bg1="lt1" tx1="dk1" bg2="lt2" tx2="dk2" accent1="accent1" accent2="accent2" accent3="accent3" accent4="accent4" accent5="accent5" accent6="accent6" hlink="hlink" folHlink="folHlink"/>
  <p:sldLayoutIdLst>
    <p:sldLayoutId id="2147484066" r:id="rId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8403673"/>
      </p:ext>
    </p:extLst>
  </p:cSld>
  <p:clrMap bg1="lt1" tx1="dk1" bg2="lt2" tx2="dk2" accent1="accent1" accent2="accent2" accent3="accent3" accent4="accent4" accent5="accent5" accent6="accent6" hlink="hlink" folHlink="folHlink"/>
  <p:sldLayoutIdLst>
    <p:sldLayoutId id="2147484068" r:id="rId1"/>
    <p:sldLayoutId id="2147484144" r:id="rId2"/>
    <p:sldLayoutId id="2147484145" r:id="rId3"/>
    <p:sldLayoutId id="2147484148" r:id="rId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AC46A0-CA60-6844-8EE5-3749CB81AB5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062045" y="6384925"/>
            <a:ext cx="1650992" cy="190499"/>
          </a:xfrm>
          <a:prstGeom prst="rect">
            <a:avLst/>
          </a:prstGeom>
        </p:spPr>
      </p:pic>
    </p:spTree>
    <p:extLst>
      <p:ext uri="{BB962C8B-B14F-4D97-AF65-F5344CB8AC3E}">
        <p14:creationId xmlns:p14="http://schemas.microsoft.com/office/powerpoint/2010/main" val="1305074027"/>
      </p:ext>
    </p:extLst>
  </p:cSld>
  <p:clrMap bg1="lt1" tx1="dk1" bg2="lt2" tx2="dk2" accent1="accent1" accent2="accent2" accent3="accent3" accent4="accent4" accent5="accent5" accent6="accent6" hlink="hlink" folHlink="folHlink"/>
  <p:sldLayoutIdLst>
    <p:sldLayoutId id="2147484083" r:id="rId1"/>
    <p:sldLayoutId id="2147484091" r:id="rId2"/>
    <p:sldLayoutId id="2147484084" r:id="rId3"/>
    <p:sldLayoutId id="2147484124" r:id="rId4"/>
    <p:sldLayoutId id="2147484081" r:id="rId5"/>
    <p:sldLayoutId id="2147484122" r:id="rId6"/>
    <p:sldLayoutId id="2147484079" r:id="rId7"/>
    <p:sldLayoutId id="2147484123" r:id="rId8"/>
    <p:sldLayoutId id="2147484139" r:id="rId9"/>
    <p:sldLayoutId id="2147484142" r:id="rId10"/>
    <p:sldLayoutId id="2147484147" r:id="rId11"/>
    <p:sldLayoutId id="2147484159" r:id="rId12"/>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69868"/>
      </p:ext>
    </p:extLst>
  </p:cSld>
  <p:clrMap bg1="lt1" tx1="dk1" bg2="lt2" tx2="dk2" accent1="accent1" accent2="accent2" accent3="accent3" accent4="accent4" accent5="accent5" accent6="accent6" hlink="hlink" folHlink="folHlink"/>
  <p:sldLayoutIdLst>
    <p:sldLayoutId id="2147484093" r:id="rId1"/>
    <p:sldLayoutId id="2147484095" r:id="rId2"/>
    <p:sldLayoutId id="2147484099" r:id="rId3"/>
    <p:sldLayoutId id="2147484097" r:id="rId4"/>
    <p:sldLayoutId id="2147484101" r:id="rId5"/>
    <p:sldLayoutId id="2147484100" r:id="rId6"/>
    <p:sldLayoutId id="2147484098" r:id="rId7"/>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3966882"/>
            <a:ext cx="12192000" cy="20889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Narrow" panose="020B0604020202020204" pitchFamily="34" charset="0"/>
            </a:endParaRPr>
          </a:p>
        </p:txBody>
      </p:sp>
      <p:pic>
        <p:nvPicPr>
          <p:cNvPr id="3" name="Picture 2">
            <a:extLst>
              <a:ext uri="{FF2B5EF4-FFF2-40B4-BE49-F238E27FC236}">
                <a16:creationId xmlns:a16="http://schemas.microsoft.com/office/drawing/2014/main" id="{CBF35DD8-2385-8F4C-B8D7-C815493EE0A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62045" y="6384925"/>
            <a:ext cx="1650992" cy="190499"/>
          </a:xfrm>
          <a:prstGeom prst="rect">
            <a:avLst/>
          </a:prstGeom>
        </p:spPr>
      </p:pic>
    </p:spTree>
    <p:extLst>
      <p:ext uri="{BB962C8B-B14F-4D97-AF65-F5344CB8AC3E}">
        <p14:creationId xmlns:p14="http://schemas.microsoft.com/office/powerpoint/2010/main" val="1411145072"/>
      </p:ext>
    </p:extLst>
  </p:cSld>
  <p:clrMap bg1="lt1" tx1="dk1" bg2="lt2" tx2="dk2" accent1="accent1" accent2="accent2" accent3="accent3" accent4="accent4" accent5="accent5" accent6="accent6" hlink="hlink" folHlink="folHlink"/>
  <p:sldLayoutIdLst>
    <p:sldLayoutId id="2147484108" r:id="rId1"/>
    <p:sldLayoutId id="2147484140" r:id="rId2"/>
    <p:sldLayoutId id="2147484104" r:id="rId3"/>
    <p:sldLayoutId id="2147484136" r:id="rId4"/>
    <p:sldLayoutId id="2147484141" r:id="rId5"/>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544837"/>
      </p:ext>
    </p:extLst>
  </p:cSld>
  <p:clrMap bg1="lt1" tx1="dk1" bg2="lt2" tx2="dk2" accent1="accent1" accent2="accent2" accent3="accent3" accent4="accent4" accent5="accent5" accent6="accent6" hlink="hlink" folHlink="folHlink"/>
  <p:sldLayoutIdLst>
    <p:sldLayoutId id="2147484074" r:id="rId1"/>
    <p:sldLayoutId id="2147484072" r:id="rId2"/>
    <p:sldLayoutId id="2147484087" r:id="rId3"/>
    <p:sldLayoutId id="2147484086" r:id="rId4"/>
    <p:sldLayoutId id="2147484089" r:id="rId5"/>
    <p:sldLayoutId id="2147484128" r:id="rId6"/>
    <p:sldLayoutId id="2147484088" r:id="rId7"/>
    <p:sldLayoutId id="2147484125" r:id="rId8"/>
    <p:sldLayoutId id="2147484126" r:id="rId9"/>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387359"/>
      </p:ext>
    </p:extLst>
  </p:cSld>
  <p:clrMap bg1="lt1" tx1="dk1" bg2="lt2" tx2="dk2" accent1="accent1" accent2="accent2" accent3="accent3" accent4="accent4" accent5="accent5" accent6="accent6" hlink="hlink" folHlink="folHlink"/>
  <p:sldLayoutIdLst>
    <p:sldLayoutId id="2147484077" r:id="rId1"/>
    <p:sldLayoutId id="2147484078" r:id="rId2"/>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AC46A0-CA60-6844-8EE5-3749CB81AB51}"/>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062045" y="6384925"/>
            <a:ext cx="1650992" cy="190499"/>
          </a:xfrm>
          <a:prstGeom prst="rect">
            <a:avLst/>
          </a:prstGeom>
        </p:spPr>
      </p:pic>
    </p:spTree>
    <p:extLst>
      <p:ext uri="{BB962C8B-B14F-4D97-AF65-F5344CB8AC3E}">
        <p14:creationId xmlns:p14="http://schemas.microsoft.com/office/powerpoint/2010/main" val="4051130384"/>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224446"/>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733305-3399-AB27-DE8E-8352825995BD}"/>
              </a:ext>
            </a:extLst>
          </p:cNvPr>
          <p:cNvSpPr>
            <a:spLocks noGrp="1"/>
          </p:cNvSpPr>
          <p:nvPr>
            <p:ph type="ctrTitle"/>
          </p:nvPr>
        </p:nvSpPr>
        <p:spPr>
          <a:xfrm>
            <a:off x="6392370" y="3570265"/>
            <a:ext cx="5470067" cy="1008810"/>
          </a:xfrm>
        </p:spPr>
        <p:txBody>
          <a:bodyPr/>
          <a:lstStyle/>
          <a:p>
            <a:r>
              <a:rPr lang="en-US" dirty="0"/>
              <a:t>TRUST GOVERNANCE AND COMPLIANCE </a:t>
            </a:r>
            <a:endParaRPr lang="en-US" sz="2600" dirty="0"/>
          </a:p>
        </p:txBody>
      </p:sp>
      <p:sp>
        <p:nvSpPr>
          <p:cNvPr id="7" name="Subtitle 6">
            <a:extLst>
              <a:ext uri="{FF2B5EF4-FFF2-40B4-BE49-F238E27FC236}">
                <a16:creationId xmlns:a16="http://schemas.microsoft.com/office/drawing/2014/main" id="{42A5635E-1EC1-4433-FB67-E4C6949F8757}"/>
              </a:ext>
            </a:extLst>
          </p:cNvPr>
          <p:cNvSpPr>
            <a:spLocks noGrp="1"/>
          </p:cNvSpPr>
          <p:nvPr>
            <p:ph type="subTitle" idx="1"/>
          </p:nvPr>
        </p:nvSpPr>
        <p:spPr>
          <a:xfrm>
            <a:off x="6396585" y="4687473"/>
            <a:ext cx="5169265" cy="405186"/>
          </a:xfrm>
        </p:spPr>
        <p:txBody>
          <a:bodyPr/>
          <a:lstStyle/>
          <a:p>
            <a:r>
              <a:rPr lang="en-US" dirty="0"/>
              <a:t>Stanley Broun, Head of Fiduciary and Tax Services</a:t>
            </a:r>
          </a:p>
          <a:p>
            <a:endParaRPr lang="en-US" dirty="0"/>
          </a:p>
          <a:p>
            <a:endParaRPr lang="en-US" dirty="0"/>
          </a:p>
          <a:p>
            <a:endParaRPr lang="en-US" sz="1200" dirty="0">
              <a:solidFill>
                <a:schemeClr val="tx2"/>
              </a:solidFill>
            </a:endParaRPr>
          </a:p>
          <a:p>
            <a:r>
              <a:rPr lang="en-US" sz="1200" dirty="0">
                <a:solidFill>
                  <a:schemeClr val="tx2"/>
                </a:solidFill>
              </a:rPr>
              <a:t>These slides are for internal use only and not for any third parties and/or external use. </a:t>
            </a:r>
          </a:p>
        </p:txBody>
      </p:sp>
    </p:spTree>
    <p:extLst>
      <p:ext uri="{BB962C8B-B14F-4D97-AF65-F5344CB8AC3E}">
        <p14:creationId xmlns:p14="http://schemas.microsoft.com/office/powerpoint/2010/main" val="335115184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C6045AE-2F91-B39D-40BE-1C68D8CF647E}"/>
              </a:ext>
            </a:extLst>
          </p:cNvPr>
          <p:cNvSpPr txBox="1">
            <a:spLocks/>
          </p:cNvSpPr>
          <p:nvPr/>
        </p:nvSpPr>
        <p:spPr>
          <a:xfrm>
            <a:off x="2593143" y="1902376"/>
            <a:ext cx="5666528" cy="49548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Arial Narrow" charset="0"/>
                <a:ea typeface="Arial Narrow" charset="0"/>
                <a:cs typeface="Arial Narrow" charset="0"/>
              </a:defRPr>
            </a:lvl1pPr>
          </a:lstStyle>
          <a:p>
            <a:pPr algn="l"/>
            <a:r>
              <a:rPr lang="en-GB" dirty="0">
                <a:latin typeface="Arial Narrow" panose="020B0604020202020204" pitchFamily="34" charset="0"/>
                <a:cs typeface="Arial Narrow" panose="020B0604020202020204" pitchFamily="34" charset="0"/>
              </a:rPr>
              <a:t>STANLEY BROUN</a:t>
            </a:r>
            <a:endParaRPr lang="en-US" dirty="0">
              <a:latin typeface="Arial Narrow" panose="020B0604020202020204" pitchFamily="34" charset="0"/>
              <a:cs typeface="Arial Narrow" panose="020B0604020202020204" pitchFamily="34" charset="0"/>
            </a:endParaRPr>
          </a:p>
        </p:txBody>
      </p:sp>
      <p:sp>
        <p:nvSpPr>
          <p:cNvPr id="8" name="Text Placeholder 7">
            <a:extLst>
              <a:ext uri="{FF2B5EF4-FFF2-40B4-BE49-F238E27FC236}">
                <a16:creationId xmlns:a16="http://schemas.microsoft.com/office/drawing/2014/main" id="{292A9841-EC4F-A9E7-7B11-E9C7841A9376}"/>
              </a:ext>
            </a:extLst>
          </p:cNvPr>
          <p:cNvSpPr txBox="1">
            <a:spLocks/>
          </p:cNvSpPr>
          <p:nvPr/>
        </p:nvSpPr>
        <p:spPr>
          <a:xfrm>
            <a:off x="2589173" y="2420259"/>
            <a:ext cx="4668717" cy="34925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1800" dirty="0">
                <a:solidFill>
                  <a:schemeClr val="tx2"/>
                </a:solidFill>
                <a:latin typeface="Arial Narrow" charset="0"/>
                <a:cs typeface="Arial Narrow" charset="0"/>
              </a:rPr>
              <a:t>Head of Fiduciary and Tax</a:t>
            </a:r>
          </a:p>
        </p:txBody>
      </p:sp>
      <p:sp>
        <p:nvSpPr>
          <p:cNvPr id="9" name="Rectangle 8">
            <a:extLst>
              <a:ext uri="{FF2B5EF4-FFF2-40B4-BE49-F238E27FC236}">
                <a16:creationId xmlns:a16="http://schemas.microsoft.com/office/drawing/2014/main" id="{58DA58D0-C6FF-B819-77AB-864221521719}"/>
              </a:ext>
            </a:extLst>
          </p:cNvPr>
          <p:cNvSpPr/>
          <p:nvPr/>
        </p:nvSpPr>
        <p:spPr>
          <a:xfrm>
            <a:off x="2589714" y="2769509"/>
            <a:ext cx="474075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70C0"/>
              </a:buClr>
              <a:buSzTx/>
              <a:buFontTx/>
              <a:buNone/>
              <a:tabLst/>
              <a:defRPr/>
            </a:pPr>
            <a:r>
              <a:rPr kumimoji="0" lang="en-ZA" sz="1200" b="0" i="0" u="none" strike="noStrike" kern="1200" cap="none" spc="0" normalizeH="0" baseline="0" noProof="0" dirty="0">
                <a:ln>
                  <a:noFill/>
                </a:ln>
                <a:solidFill>
                  <a:srgbClr val="7C716A"/>
                </a:solidFill>
                <a:effectLst/>
                <a:uLnTx/>
                <a:uFillTx/>
                <a:latin typeface="Arial Narrow" panose="020B0604020202020204" pitchFamily="34" charset="0"/>
                <a:ea typeface="+mn-ea"/>
                <a:cs typeface="Arial Narrow" panose="020B0604020202020204" pitchFamily="34" charset="0"/>
              </a:rPr>
              <a:t>AGA(SA), M Comm (International Tax), </a:t>
            </a:r>
            <a:r>
              <a:rPr kumimoji="0" lang="en-ZA" sz="1200" b="0" i="0" u="none" strike="noStrike" kern="1200" cap="none" spc="0" normalizeH="0" baseline="0" noProof="0" dirty="0" err="1">
                <a:ln>
                  <a:noFill/>
                </a:ln>
                <a:solidFill>
                  <a:srgbClr val="7C716A"/>
                </a:solidFill>
                <a:effectLst/>
                <a:uLnTx/>
                <a:uFillTx/>
                <a:latin typeface="Arial Narrow" panose="020B0604020202020204" pitchFamily="34" charset="0"/>
                <a:ea typeface="+mn-ea"/>
                <a:cs typeface="Arial Narrow" panose="020B0604020202020204" pitchFamily="34" charset="0"/>
              </a:rPr>
              <a:t>B.Com</a:t>
            </a:r>
            <a:r>
              <a:rPr kumimoji="0" lang="en-ZA" sz="1200" b="0" i="0" u="none" strike="noStrike" kern="1200" cap="none" spc="0" normalizeH="0" baseline="0" noProof="0" dirty="0">
                <a:ln>
                  <a:noFill/>
                </a:ln>
                <a:solidFill>
                  <a:srgbClr val="7C716A"/>
                </a:solidFill>
                <a:effectLst/>
                <a:uLnTx/>
                <a:uFillTx/>
                <a:latin typeface="Arial Narrow" panose="020B0604020202020204" pitchFamily="34" charset="0"/>
                <a:ea typeface="+mn-ea"/>
                <a:cs typeface="Arial Narrow" panose="020B0604020202020204" pitchFamily="34" charset="0"/>
              </a:rPr>
              <a:t>, </a:t>
            </a:r>
            <a:r>
              <a:rPr kumimoji="0" lang="en-ZA" sz="1200" b="0" i="0" u="none" strike="noStrike" kern="1200" cap="none" spc="0" normalizeH="0" baseline="0" noProof="0" dirty="0" err="1">
                <a:ln>
                  <a:noFill/>
                </a:ln>
                <a:solidFill>
                  <a:srgbClr val="7C716A"/>
                </a:solidFill>
                <a:effectLst/>
                <a:uLnTx/>
                <a:uFillTx/>
                <a:latin typeface="Arial Narrow" panose="020B0604020202020204" pitchFamily="34" charset="0"/>
                <a:ea typeface="+mn-ea"/>
                <a:cs typeface="Arial Narrow" panose="020B0604020202020204" pitchFamily="34" charset="0"/>
              </a:rPr>
              <a:t>H.Dip</a:t>
            </a:r>
            <a:r>
              <a:rPr kumimoji="0" lang="en-ZA" sz="1200" b="0" i="0" u="none" strike="noStrike" kern="1200" cap="none" spc="0" normalizeH="0" baseline="0" noProof="0" dirty="0">
                <a:ln>
                  <a:noFill/>
                </a:ln>
                <a:solidFill>
                  <a:srgbClr val="7C716A"/>
                </a:solidFill>
                <a:effectLst/>
                <a:uLnTx/>
                <a:uFillTx/>
                <a:latin typeface="Arial Narrow" panose="020B0604020202020204" pitchFamily="34" charset="0"/>
                <a:ea typeface="+mn-ea"/>
                <a:cs typeface="Arial Narrow" panose="020B0604020202020204" pitchFamily="34" charset="0"/>
              </a:rPr>
              <a:t> (Taxation Law), MTP (SA)</a:t>
            </a:r>
          </a:p>
        </p:txBody>
      </p:sp>
      <p:pic>
        <p:nvPicPr>
          <p:cNvPr id="10" name="Picture 9">
            <a:extLst>
              <a:ext uri="{FF2B5EF4-FFF2-40B4-BE49-F238E27FC236}">
                <a16:creationId xmlns:a16="http://schemas.microsoft.com/office/drawing/2014/main" id="{6248B3D4-83A4-01C0-E5F4-FEC0F72CBE5F}"/>
              </a:ext>
            </a:extLst>
          </p:cNvPr>
          <p:cNvPicPr>
            <a:picLocks/>
          </p:cNvPicPr>
          <p:nvPr/>
        </p:nvPicPr>
        <p:blipFill>
          <a:blip r:embed="rId2"/>
          <a:stretch>
            <a:fillRect/>
          </a:stretch>
        </p:blipFill>
        <p:spPr>
          <a:xfrm>
            <a:off x="952500" y="1852380"/>
            <a:ext cx="1286931" cy="1188000"/>
          </a:xfrm>
          <a:prstGeom prst="ellipse">
            <a:avLst/>
          </a:prstGeom>
        </p:spPr>
      </p:pic>
      <p:sp>
        <p:nvSpPr>
          <p:cNvPr id="12" name="TextBox 11">
            <a:extLst>
              <a:ext uri="{FF2B5EF4-FFF2-40B4-BE49-F238E27FC236}">
                <a16:creationId xmlns:a16="http://schemas.microsoft.com/office/drawing/2014/main" id="{55DF46AB-4D42-7C98-9639-202D79F8279F}"/>
              </a:ext>
            </a:extLst>
          </p:cNvPr>
          <p:cNvSpPr txBox="1"/>
          <p:nvPr/>
        </p:nvSpPr>
        <p:spPr>
          <a:xfrm>
            <a:off x="2589173" y="3372675"/>
            <a:ext cx="4135184" cy="1815882"/>
          </a:xfrm>
          <a:prstGeom prst="rect">
            <a:avLst/>
          </a:prstGeom>
          <a:noFill/>
        </p:spPr>
        <p:txBody>
          <a:bodyPr wrap="square">
            <a:spAutoFit/>
          </a:bodyPr>
          <a:lstStyle/>
          <a:p>
            <a:r>
              <a:rPr lang="en-ZA" sz="1400" dirty="0">
                <a:solidFill>
                  <a:schemeClr val="tx2"/>
                </a:solidFill>
                <a:effectLst/>
                <a:latin typeface="Arial Narrow" panose="020B0604020202020204" pitchFamily="34" charset="0"/>
                <a:cs typeface="Arial Narrow" panose="020B0604020202020204" pitchFamily="34" charset="0"/>
              </a:rPr>
              <a:t>I have over 11 years’ experience in the fiduciary and tax environment – I provide expert advice for high net worth and ultra-high net worth clients.</a:t>
            </a:r>
          </a:p>
          <a:p>
            <a:r>
              <a:rPr lang="en-ZA" sz="1400" dirty="0">
                <a:solidFill>
                  <a:schemeClr val="tx2"/>
                </a:solidFill>
                <a:effectLst/>
                <a:latin typeface="Arial Narrow" panose="020B0604020202020204" pitchFamily="34" charset="0"/>
                <a:cs typeface="Arial Narrow" panose="020B0604020202020204" pitchFamily="34" charset="0"/>
              </a:rPr>
              <a:t>My areas of expertise include local and cross-border estate planning with a special focus on situs assets, local and offshore estates, estate and inheritance taxes, estate duty and trust taxes, law of succession, and </a:t>
            </a:r>
            <a:r>
              <a:rPr lang="en-ZA" sz="1400" dirty="0">
                <a:solidFill>
                  <a:schemeClr val="tx2"/>
                </a:solidFill>
                <a:latin typeface="Arial Narrow" panose="020B0604020202020204" pitchFamily="34" charset="0"/>
                <a:cs typeface="Arial Narrow" panose="020B0604020202020204" pitchFamily="34" charset="0"/>
              </a:rPr>
              <a:t>structuring of local and foreign assets.</a:t>
            </a:r>
          </a:p>
        </p:txBody>
      </p:sp>
      <p:sp>
        <p:nvSpPr>
          <p:cNvPr id="15" name="Rectangle 14">
            <a:extLst>
              <a:ext uri="{FF2B5EF4-FFF2-40B4-BE49-F238E27FC236}">
                <a16:creationId xmlns:a16="http://schemas.microsoft.com/office/drawing/2014/main" id="{18EC818C-76DE-9C7B-5897-60250A05EED9}"/>
              </a:ext>
            </a:extLst>
          </p:cNvPr>
          <p:cNvSpPr/>
          <p:nvPr/>
        </p:nvSpPr>
        <p:spPr>
          <a:xfrm>
            <a:off x="5064369" y="815926"/>
            <a:ext cx="1969477" cy="436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1EF7664D-EED2-F408-E8AB-3BAD98855EEE}"/>
              </a:ext>
            </a:extLst>
          </p:cNvPr>
          <p:cNvCxnSpPr/>
          <p:nvPr/>
        </p:nvCxnSpPr>
        <p:spPr>
          <a:xfrm>
            <a:off x="2308575" y="1852380"/>
            <a:ext cx="0" cy="11710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AF314FD-FB9C-4876-C365-50EE6859A4F3}"/>
              </a:ext>
            </a:extLst>
          </p:cNvPr>
          <p:cNvSpPr/>
          <p:nvPr/>
        </p:nvSpPr>
        <p:spPr>
          <a:xfrm>
            <a:off x="7611610" y="1902375"/>
            <a:ext cx="3491680" cy="32861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endParaRPr lang="en-ZA" sz="1400" dirty="0">
              <a:solidFill>
                <a:srgbClr val="FFFFFC"/>
              </a:solidFill>
              <a:effectLst/>
              <a:latin typeface="Arial Narrow" panose="020B0604020202020204" pitchFamily="34" charset="0"/>
              <a:cs typeface="Arial Narrow" panose="020B0604020202020204" pitchFamily="34" charset="0"/>
            </a:endParaRPr>
          </a:p>
        </p:txBody>
      </p:sp>
      <p:sp>
        <p:nvSpPr>
          <p:cNvPr id="18" name="TextBox 17">
            <a:extLst>
              <a:ext uri="{FF2B5EF4-FFF2-40B4-BE49-F238E27FC236}">
                <a16:creationId xmlns:a16="http://schemas.microsoft.com/office/drawing/2014/main" id="{249D083C-8DEC-CF70-7106-12853E39BB71}"/>
              </a:ext>
            </a:extLst>
          </p:cNvPr>
          <p:cNvSpPr txBox="1"/>
          <p:nvPr/>
        </p:nvSpPr>
        <p:spPr>
          <a:xfrm>
            <a:off x="7726993" y="2191242"/>
            <a:ext cx="3260913" cy="2662267"/>
          </a:xfrm>
          <a:prstGeom prst="rect">
            <a:avLst/>
          </a:prstGeom>
          <a:noFill/>
        </p:spPr>
        <p:txBody>
          <a:bodyPr wrap="square" rtlCol="0">
            <a:spAutoFit/>
          </a:bodyPr>
          <a:lstStyle/>
          <a:p>
            <a:pPr>
              <a:lnSpc>
                <a:spcPct val="150000"/>
              </a:lnSpc>
            </a:pPr>
            <a:r>
              <a:rPr lang="en-ZA" b="1" dirty="0">
                <a:solidFill>
                  <a:schemeClr val="bg1"/>
                </a:solidFill>
                <a:effectLst/>
                <a:latin typeface="Arial Narrow" panose="020B0604020202020204" pitchFamily="34" charset="0"/>
                <a:cs typeface="Arial Narrow" panose="020B0604020202020204" pitchFamily="34" charset="0"/>
              </a:rPr>
              <a:t>Contact details</a:t>
            </a:r>
          </a:p>
          <a:p>
            <a:pPr>
              <a:lnSpc>
                <a:spcPct val="150000"/>
              </a:lnSpc>
            </a:pPr>
            <a:endParaRPr lang="en-ZA" sz="1400" dirty="0">
              <a:solidFill>
                <a:schemeClr val="bg1"/>
              </a:solidFill>
              <a:effectLst/>
              <a:latin typeface="Arial Narrow" panose="020B0604020202020204" pitchFamily="34" charset="0"/>
              <a:cs typeface="Arial Narrow" panose="020B0604020202020204" pitchFamily="34" charset="0"/>
            </a:endParaRPr>
          </a:p>
          <a:p>
            <a:pPr>
              <a:lnSpc>
                <a:spcPct val="150000"/>
              </a:lnSpc>
            </a:pPr>
            <a:r>
              <a:rPr lang="en-ZA" sz="1400" b="1" dirty="0">
                <a:solidFill>
                  <a:schemeClr val="bg1"/>
                </a:solidFill>
                <a:effectLst/>
                <a:latin typeface="Arial Narrow" panose="020B0604020202020204" pitchFamily="34" charset="0"/>
                <a:cs typeface="Arial Narrow" panose="020B0604020202020204" pitchFamily="34" charset="0"/>
              </a:rPr>
              <a:t>Tel: +27 (0)11 778 6648</a:t>
            </a:r>
          </a:p>
          <a:p>
            <a:pPr>
              <a:lnSpc>
                <a:spcPct val="150000"/>
              </a:lnSpc>
            </a:pPr>
            <a:r>
              <a:rPr lang="en-ZA" sz="1400" b="1" dirty="0">
                <a:solidFill>
                  <a:schemeClr val="bg1"/>
                </a:solidFill>
                <a:effectLst/>
                <a:latin typeface="Arial Narrow" panose="020B0604020202020204" pitchFamily="34" charset="0"/>
                <a:cs typeface="Arial Narrow" panose="020B0604020202020204" pitchFamily="34" charset="0"/>
              </a:rPr>
              <a:t>Mobile: +27 (0)84 673 2955</a:t>
            </a:r>
          </a:p>
          <a:p>
            <a:pPr>
              <a:lnSpc>
                <a:spcPct val="150000"/>
              </a:lnSpc>
            </a:pPr>
            <a:r>
              <a:rPr lang="en-ZA" sz="1400" b="1" dirty="0">
                <a:solidFill>
                  <a:schemeClr val="bg1"/>
                </a:solidFill>
                <a:effectLst/>
                <a:latin typeface="Arial Narrow" panose="020B0604020202020204" pitchFamily="34" charset="0"/>
                <a:cs typeface="Arial Narrow" panose="020B0604020202020204" pitchFamily="34" charset="0"/>
              </a:rPr>
              <a:t>Email: </a:t>
            </a:r>
            <a:r>
              <a:rPr lang="en-ZA" sz="1400" b="1" dirty="0" err="1">
                <a:solidFill>
                  <a:schemeClr val="bg1"/>
                </a:solidFill>
                <a:effectLst/>
                <a:latin typeface="Arial Narrow" panose="020B0604020202020204" pitchFamily="34" charset="0"/>
                <a:cs typeface="Arial Narrow" panose="020B0604020202020204" pitchFamily="34" charset="0"/>
              </a:rPr>
              <a:t>stanleyb@privatewealth.sanlam.co.za</a:t>
            </a:r>
            <a:endParaRPr lang="en-ZA" sz="1400" b="1" dirty="0">
              <a:solidFill>
                <a:schemeClr val="bg1"/>
              </a:solidFill>
              <a:effectLst/>
              <a:latin typeface="Arial Narrow" panose="020B0604020202020204" pitchFamily="34" charset="0"/>
              <a:cs typeface="Arial Narrow" panose="020B0604020202020204" pitchFamily="34" charset="0"/>
            </a:endParaRPr>
          </a:p>
          <a:p>
            <a:pPr>
              <a:lnSpc>
                <a:spcPct val="150000"/>
              </a:lnSpc>
            </a:pPr>
            <a:r>
              <a:rPr lang="en-ZA" sz="1400" b="1" dirty="0">
                <a:solidFill>
                  <a:schemeClr val="bg1"/>
                </a:solidFill>
                <a:effectLst/>
                <a:latin typeface="Arial Narrow" panose="020B0604020202020204" pitchFamily="34" charset="0"/>
                <a:cs typeface="Arial Narrow" panose="020B0604020202020204" pitchFamily="34" charset="0"/>
              </a:rPr>
              <a:t>11 Alice Lane, Sandton, Johannesburg 2146</a:t>
            </a:r>
          </a:p>
          <a:p>
            <a:endParaRPr lang="en-US" sz="1400" dirty="0">
              <a:solidFill>
                <a:schemeClr val="bg1"/>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369624623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49151D-0E82-A040-9C90-5CAB918D5486}"/>
              </a:ext>
            </a:extLst>
          </p:cNvPr>
          <p:cNvSpPr>
            <a:spLocks noGrp="1"/>
          </p:cNvSpPr>
          <p:nvPr>
            <p:ph type="body" sz="quarter" idx="11"/>
          </p:nvPr>
        </p:nvSpPr>
        <p:spPr>
          <a:xfrm>
            <a:off x="5866515" y="1279984"/>
            <a:ext cx="4660515" cy="3206656"/>
          </a:xfrm>
        </p:spPr>
        <p:txBody>
          <a:bodyPr/>
          <a:lstStyle/>
          <a:p>
            <a:pPr>
              <a:lnSpc>
                <a:spcPct val="150000"/>
              </a:lnSpc>
              <a:spcBef>
                <a:spcPts val="0"/>
              </a:spcBef>
            </a:pPr>
            <a:r>
              <a:rPr lang="en-US" dirty="0"/>
              <a:t>About Sanlam Private Wealth</a:t>
            </a:r>
          </a:p>
          <a:p>
            <a:pPr>
              <a:lnSpc>
                <a:spcPct val="150000"/>
              </a:lnSpc>
              <a:spcBef>
                <a:spcPts val="0"/>
              </a:spcBef>
            </a:pPr>
            <a:r>
              <a:rPr lang="en-US" dirty="0"/>
              <a:t>Governance and trust compliance</a:t>
            </a:r>
            <a:endParaRPr lang="en-US" sz="2400" dirty="0"/>
          </a:p>
          <a:p>
            <a:pPr>
              <a:lnSpc>
                <a:spcPct val="150000"/>
              </a:lnSpc>
              <a:spcBef>
                <a:spcPts val="0"/>
              </a:spcBef>
            </a:pPr>
            <a:r>
              <a:rPr lang="en-US" sz="2400" dirty="0"/>
              <a:t>The trustees </a:t>
            </a:r>
          </a:p>
          <a:p>
            <a:pPr>
              <a:lnSpc>
                <a:spcPct val="150000"/>
              </a:lnSpc>
              <a:spcBef>
                <a:spcPts val="0"/>
              </a:spcBef>
            </a:pPr>
            <a:r>
              <a:rPr lang="en-US" sz="2400" dirty="0"/>
              <a:t>Administration of the trust </a:t>
            </a:r>
          </a:p>
          <a:p>
            <a:pPr marL="0" indent="0">
              <a:buNone/>
            </a:pPr>
            <a:endParaRPr lang="en-US" dirty="0"/>
          </a:p>
        </p:txBody>
      </p:sp>
    </p:spTree>
    <p:extLst>
      <p:ext uri="{BB962C8B-B14F-4D97-AF65-F5344CB8AC3E}">
        <p14:creationId xmlns:p14="http://schemas.microsoft.com/office/powerpoint/2010/main" val="145959938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2D735A-4AB6-D64A-EA5A-89BE0EF90DFA}"/>
              </a:ext>
            </a:extLst>
          </p:cNvPr>
          <p:cNvSpPr/>
          <p:nvPr/>
        </p:nvSpPr>
        <p:spPr>
          <a:xfrm>
            <a:off x="0" y="0"/>
            <a:ext cx="5631366" cy="685800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843AB5CE-BBB8-2695-A097-49402BFE131F}"/>
              </a:ext>
            </a:extLst>
          </p:cNvPr>
          <p:cNvSpPr txBox="1">
            <a:spLocks/>
          </p:cNvSpPr>
          <p:nvPr/>
        </p:nvSpPr>
        <p:spPr>
          <a:xfrm>
            <a:off x="407807" y="1990548"/>
            <a:ext cx="4877871" cy="4599812"/>
          </a:xfrm>
          <a:prstGeom prst="rect">
            <a:avLst/>
          </a:prstGeom>
          <a:noFill/>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Pct val="120000"/>
              <a:buFont typeface="Arial"/>
              <a:buNone/>
              <a:tabLst/>
              <a:defRPr/>
            </a:pPr>
            <a:r>
              <a:rPr kumimoji="0" lang="en-ZA" sz="1400" b="1" i="0" u="none" strike="noStrike" kern="1200" cap="none" spc="0" normalizeH="0" baseline="0" noProof="0" dirty="0">
                <a:ln>
                  <a:noFill/>
                </a:ln>
                <a:solidFill>
                  <a:srgbClr val="333E48"/>
                </a:solidFill>
                <a:effectLst/>
                <a:uLnTx/>
                <a:uFillTx/>
                <a:latin typeface="Arial Narrow" charset="0"/>
                <a:ea typeface="+mn-ea"/>
                <a:cs typeface="Arial Narrow" charset="0"/>
              </a:rPr>
              <a:t>One of the largest, most diversified financial services and investment firms in SA with assets under management and administration of more than R2 trillion.</a:t>
            </a:r>
          </a:p>
          <a:p>
            <a:pPr marL="285750" marR="0" lvl="0" indent="-285750" algn="l" defTabSz="914400" rtl="0" eaLnBrk="1" fontAlgn="auto" latinLnBrk="0" hangingPunct="1">
              <a:lnSpc>
                <a:spcPct val="100000"/>
              </a:lnSpc>
              <a:spcBef>
                <a:spcPts val="0"/>
              </a:spcBef>
              <a:spcAft>
                <a:spcPts val="1200"/>
              </a:spcAft>
              <a:buClrTx/>
              <a:buSzPct val="120000"/>
              <a:buFontTx/>
              <a:buBlip>
                <a:blip r:embed="rId3"/>
              </a:buBlip>
              <a:tabLst/>
              <a:defRPr/>
            </a:pPr>
            <a:r>
              <a:rPr kumimoji="0" lang="en-ZA" sz="1400" b="0" i="0" u="none" strike="noStrike" kern="1200" cap="none" spc="0" normalizeH="0" baseline="0" noProof="0" dirty="0">
                <a:ln>
                  <a:noFill/>
                </a:ln>
                <a:solidFill>
                  <a:srgbClr val="333E48"/>
                </a:solidFill>
                <a:effectLst/>
                <a:uLnTx/>
                <a:uFillTx/>
                <a:latin typeface="Arial Narrow" charset="0"/>
                <a:ea typeface="+mn-ea"/>
                <a:cs typeface="Arial Narrow" charset="0"/>
              </a:rPr>
              <a:t>Leading product capabilities – active, passive, multi-management, alternatives, international and private wealth</a:t>
            </a:r>
          </a:p>
          <a:p>
            <a:pPr marL="285750" marR="0" lvl="0" indent="-285750" algn="l" defTabSz="914400" rtl="0" eaLnBrk="1" fontAlgn="auto" latinLnBrk="0" hangingPunct="1">
              <a:lnSpc>
                <a:spcPct val="100000"/>
              </a:lnSpc>
              <a:spcBef>
                <a:spcPts val="0"/>
              </a:spcBef>
              <a:spcAft>
                <a:spcPts val="1200"/>
              </a:spcAft>
              <a:buClrTx/>
              <a:buSzPct val="120000"/>
              <a:buFontTx/>
              <a:buBlip>
                <a:blip r:embed="rId3"/>
              </a:buBlip>
              <a:tabLst/>
              <a:defRPr/>
            </a:pPr>
            <a:r>
              <a:rPr kumimoji="0" lang="en-ZA" sz="1400" b="0" i="0" u="none" strike="noStrike" kern="1200" cap="none" spc="0" normalizeH="0" baseline="0" noProof="0" dirty="0">
                <a:ln>
                  <a:noFill/>
                </a:ln>
                <a:solidFill>
                  <a:srgbClr val="333E48"/>
                </a:solidFill>
                <a:effectLst/>
                <a:uLnTx/>
                <a:uFillTx/>
                <a:latin typeface="Arial Narrow" charset="0"/>
                <a:ea typeface="+mn-ea"/>
                <a:cs typeface="Arial Narrow" charset="0"/>
              </a:rPr>
              <a:t>Competitive market positioning – one of the largest black-owned asset managers in SA</a:t>
            </a:r>
          </a:p>
          <a:p>
            <a:pPr marL="285750" marR="0" lvl="0" indent="-285750" algn="l" defTabSz="914400" rtl="0" eaLnBrk="1" fontAlgn="auto" latinLnBrk="0" hangingPunct="1">
              <a:lnSpc>
                <a:spcPct val="100000"/>
              </a:lnSpc>
              <a:spcBef>
                <a:spcPts val="0"/>
              </a:spcBef>
              <a:spcAft>
                <a:spcPts val="1200"/>
              </a:spcAft>
              <a:buClrTx/>
              <a:buSzPct val="120000"/>
              <a:buFontTx/>
              <a:buBlip>
                <a:blip r:embed="rId3"/>
              </a:buBlip>
              <a:tabLst/>
              <a:defRPr/>
            </a:pPr>
            <a:r>
              <a:rPr kumimoji="0" lang="en-ZA" sz="1400" b="0" i="0" u="none" strike="noStrike" kern="1200" cap="none" spc="0" normalizeH="0" baseline="0" noProof="0" dirty="0">
                <a:ln>
                  <a:noFill/>
                </a:ln>
                <a:solidFill>
                  <a:srgbClr val="333E48"/>
                </a:solidFill>
                <a:effectLst/>
                <a:uLnTx/>
                <a:uFillTx/>
                <a:latin typeface="Arial Narrow" charset="0"/>
                <a:ea typeface="+mn-ea"/>
                <a:cs typeface="Arial Narrow" charset="0"/>
              </a:rPr>
              <a:t>Transforming the industry in South Africa – driving financial inclusion through cost effective solutions, driving social and economic change through ESG and impact investing across Africa  </a:t>
            </a:r>
          </a:p>
          <a:p>
            <a:pPr marL="285750" marR="0" lvl="0" indent="-285750" algn="l" defTabSz="914400" rtl="0" eaLnBrk="1" fontAlgn="auto" latinLnBrk="0" hangingPunct="1">
              <a:lnSpc>
                <a:spcPct val="100000"/>
              </a:lnSpc>
              <a:spcBef>
                <a:spcPts val="0"/>
              </a:spcBef>
              <a:spcAft>
                <a:spcPts val="1200"/>
              </a:spcAft>
              <a:buClrTx/>
              <a:buSzPct val="120000"/>
              <a:buFont typeface="Arial"/>
              <a:buBlip>
                <a:blip r:embed="rId3"/>
              </a:buBlip>
              <a:tabLst/>
              <a:defRPr/>
            </a:pPr>
            <a:r>
              <a:rPr kumimoji="0" lang="en-US" sz="1400" b="0" i="0" u="none" strike="noStrike" kern="1200" cap="none" spc="0" normalizeH="0" baseline="0" noProof="0" dirty="0">
                <a:ln>
                  <a:noFill/>
                </a:ln>
                <a:solidFill>
                  <a:srgbClr val="333E48"/>
                </a:solidFill>
                <a:effectLst/>
                <a:uLnTx/>
                <a:uFillTx/>
                <a:latin typeface="Arial Narrow" charset="0"/>
                <a:ea typeface="+mn-ea"/>
                <a:cs typeface="Arial Narrow" charset="0"/>
              </a:rPr>
              <a:t>Backed by the Sanlam Group’s balance sheet, the Sanlam Investment Group has a true competitive advantage in its ability to invest alongside its clients, particularly in private markets where impact investing drives the agenda. </a:t>
            </a:r>
            <a:endParaRPr kumimoji="0" lang="en-ZA" sz="1400" b="0" i="0" u="none" strike="noStrike" kern="1200" cap="none" spc="0" normalizeH="0" baseline="0" noProof="0" dirty="0">
              <a:ln>
                <a:noFill/>
              </a:ln>
              <a:solidFill>
                <a:srgbClr val="333E48"/>
              </a:solidFill>
              <a:effectLst/>
              <a:uLnTx/>
              <a:uFillTx/>
              <a:latin typeface="Arial Narrow" charset="0"/>
              <a:ea typeface="+mn-ea"/>
              <a:cs typeface="Arial Narrow" charset="0"/>
            </a:endParaRPr>
          </a:p>
          <a:p>
            <a:pPr marL="285750" marR="0" lvl="0" indent="-285750" algn="l" defTabSz="914400" rtl="0" eaLnBrk="1" fontAlgn="auto" latinLnBrk="0" hangingPunct="1">
              <a:lnSpc>
                <a:spcPct val="100000"/>
              </a:lnSpc>
              <a:spcBef>
                <a:spcPts val="0"/>
              </a:spcBef>
              <a:spcAft>
                <a:spcPts val="1200"/>
              </a:spcAft>
              <a:buClrTx/>
              <a:buSzPct val="120000"/>
              <a:buFontTx/>
              <a:buBlip>
                <a:blip r:embed="rId3"/>
              </a:buBlip>
              <a:tabLst/>
              <a:defRPr/>
            </a:pPr>
            <a:r>
              <a:rPr kumimoji="0" lang="en-ZA" sz="1400" b="0" i="0" u="none" strike="noStrike" kern="1200" cap="none" spc="0" normalizeH="0" baseline="0" noProof="0" dirty="0">
                <a:ln>
                  <a:noFill/>
                </a:ln>
                <a:solidFill>
                  <a:srgbClr val="333E48"/>
                </a:solidFill>
                <a:effectLst/>
                <a:uLnTx/>
                <a:uFillTx/>
                <a:latin typeface="Arial Narrow" charset="0"/>
                <a:ea typeface="+mn-ea"/>
                <a:cs typeface="Arial Narrow" charset="0"/>
              </a:rPr>
              <a:t>Supported by the Sanlam Group’s distribution network – one of the largest distribution channels in SA with capabilities that include advice, administration and solutions</a:t>
            </a:r>
          </a:p>
        </p:txBody>
      </p:sp>
      <p:sp>
        <p:nvSpPr>
          <p:cNvPr id="4" name="Title 1">
            <a:extLst>
              <a:ext uri="{FF2B5EF4-FFF2-40B4-BE49-F238E27FC236}">
                <a16:creationId xmlns:a16="http://schemas.microsoft.com/office/drawing/2014/main" id="{92B61D30-5749-8381-11FC-00A66438B658}"/>
              </a:ext>
            </a:extLst>
          </p:cNvPr>
          <p:cNvSpPr txBox="1">
            <a:spLocks/>
          </p:cNvSpPr>
          <p:nvPr/>
        </p:nvSpPr>
        <p:spPr>
          <a:xfrm>
            <a:off x="407807" y="437592"/>
            <a:ext cx="3972322" cy="111536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74C8"/>
                </a:solidFill>
                <a:effectLst/>
                <a:uLnTx/>
                <a:uFillTx/>
                <a:latin typeface="Arial Narrow" panose="020B0604020202020204" pitchFamily="34" charset="0"/>
                <a:ea typeface="+mj-ea"/>
                <a:cs typeface="Arial Narrow" panose="020B0604020202020204" pitchFamily="34" charset="0"/>
              </a:rPr>
              <a:t>THE SANLAM INVESTMENT GROUP</a:t>
            </a:r>
            <a:endParaRPr kumimoji="0" lang="en-US" sz="3200" b="0" i="0" u="none" strike="noStrike" kern="1200" cap="none" spc="0" normalizeH="0" baseline="0" noProof="0" dirty="0">
              <a:ln>
                <a:noFill/>
              </a:ln>
              <a:solidFill>
                <a:srgbClr val="0074C8"/>
              </a:solidFill>
              <a:effectLst/>
              <a:uLnTx/>
              <a:uFillTx/>
              <a:latin typeface="Arial Narrow" panose="020B0604020202020204" pitchFamily="34" charset="0"/>
              <a:ea typeface="+mj-ea"/>
              <a:cs typeface="Arial Narrow" panose="020B0604020202020204" pitchFamily="34" charset="0"/>
            </a:endParaRPr>
          </a:p>
        </p:txBody>
      </p:sp>
      <p:cxnSp>
        <p:nvCxnSpPr>
          <p:cNvPr id="5" name="Straight Connector 4">
            <a:extLst>
              <a:ext uri="{FF2B5EF4-FFF2-40B4-BE49-F238E27FC236}">
                <a16:creationId xmlns:a16="http://schemas.microsoft.com/office/drawing/2014/main" id="{E9E3B1B0-23EB-960B-E783-0E7299843764}"/>
              </a:ext>
            </a:extLst>
          </p:cNvPr>
          <p:cNvCxnSpPr>
            <a:cxnSpLocks/>
          </p:cNvCxnSpPr>
          <p:nvPr/>
        </p:nvCxnSpPr>
        <p:spPr>
          <a:xfrm flipH="1">
            <a:off x="507466" y="1648568"/>
            <a:ext cx="3872663" cy="0"/>
          </a:xfrm>
          <a:prstGeom prst="line">
            <a:avLst/>
          </a:prstGeom>
          <a:ln>
            <a:solidFill>
              <a:schemeClr val="tx2">
                <a:alpha val="26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659D71F-570E-77E7-B878-4290E2DA1A41}"/>
              </a:ext>
            </a:extLst>
          </p:cNvPr>
          <p:cNvSpPr/>
          <p:nvPr/>
        </p:nvSpPr>
        <p:spPr>
          <a:xfrm>
            <a:off x="6560636" y="3248588"/>
            <a:ext cx="4765423" cy="2594651"/>
          </a:xfrm>
          <a:prstGeom prst="rect">
            <a:avLst/>
          </a:prstGeom>
          <a:solidFill>
            <a:srgbClr val="E2E0DD">
              <a:alpha val="75034"/>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sp>
        <p:nvSpPr>
          <p:cNvPr id="9" name="Rectangle 8">
            <a:extLst>
              <a:ext uri="{FF2B5EF4-FFF2-40B4-BE49-F238E27FC236}">
                <a16:creationId xmlns:a16="http://schemas.microsoft.com/office/drawing/2014/main" id="{88777AD5-7332-ECDD-6036-7C8893986C8F}"/>
              </a:ext>
            </a:extLst>
          </p:cNvPr>
          <p:cNvSpPr/>
          <p:nvPr/>
        </p:nvSpPr>
        <p:spPr>
          <a:xfrm>
            <a:off x="9826526" y="952345"/>
            <a:ext cx="1134022" cy="559385"/>
          </a:xfrm>
          <a:prstGeom prst="rect">
            <a:avLst/>
          </a:prstGeom>
          <a:solidFill>
            <a:srgbClr val="7A96AA"/>
          </a:solidFill>
          <a:ln w="9525" cap="flat" cmpd="sng" algn="ctr">
            <a:solidFill>
              <a:srgbClr val="7A96AA"/>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ARC Financial Services Investments</a:t>
            </a:r>
          </a:p>
        </p:txBody>
      </p:sp>
      <p:sp>
        <p:nvSpPr>
          <p:cNvPr id="10" name="Rectangle 9">
            <a:extLst>
              <a:ext uri="{FF2B5EF4-FFF2-40B4-BE49-F238E27FC236}">
                <a16:creationId xmlns:a16="http://schemas.microsoft.com/office/drawing/2014/main" id="{E2052CE4-6DA4-AC30-9A0B-C4A4B4804A4C}"/>
              </a:ext>
            </a:extLst>
          </p:cNvPr>
          <p:cNvSpPr/>
          <p:nvPr/>
        </p:nvSpPr>
        <p:spPr>
          <a:xfrm>
            <a:off x="9733690" y="4900341"/>
            <a:ext cx="1274005" cy="381600"/>
          </a:xfrm>
          <a:prstGeom prst="rect">
            <a:avLst/>
          </a:prstGeom>
          <a:noFill/>
          <a:ln w="12700" cap="flat" cmpd="sng" algn="ctr">
            <a:solidFill>
              <a:srgbClr val="000000"/>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Sanlam Alternative Investments</a:t>
            </a:r>
          </a:p>
        </p:txBody>
      </p:sp>
      <p:sp>
        <p:nvSpPr>
          <p:cNvPr id="11" name="Rectangle 10">
            <a:extLst>
              <a:ext uri="{FF2B5EF4-FFF2-40B4-BE49-F238E27FC236}">
                <a16:creationId xmlns:a16="http://schemas.microsoft.com/office/drawing/2014/main" id="{3ADCCD02-9B10-6BA4-ADC2-EEB5B7A975CE}"/>
              </a:ext>
            </a:extLst>
          </p:cNvPr>
          <p:cNvSpPr/>
          <p:nvPr/>
        </p:nvSpPr>
        <p:spPr>
          <a:xfrm>
            <a:off x="9733690" y="5333259"/>
            <a:ext cx="1274005" cy="381600"/>
          </a:xfrm>
          <a:prstGeom prst="rect">
            <a:avLst/>
          </a:prstGeom>
          <a:noFill/>
          <a:ln w="12700" cap="flat" cmpd="sng" algn="ctr">
            <a:solidFill>
              <a:srgbClr val="000000"/>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Sanlam Multi-Manage</a:t>
            </a:r>
            <a:r>
              <a:rPr kumimoji="0" lang="en-ZA" sz="1050" b="0" i="0" u="none" strike="noStrike" kern="0" cap="none" spc="0" normalizeH="0" baseline="0" noProof="0" dirty="0" err="1">
                <a:ln>
                  <a:noFill/>
                </a:ln>
                <a:solidFill>
                  <a:srgbClr val="000000"/>
                </a:solidFill>
                <a:effectLst/>
                <a:uLnTx/>
                <a:uFillTx/>
                <a:latin typeface="Arial Narrow" panose="020B0604020202020204" pitchFamily="34" charset="0"/>
                <a:ea typeface="+mn-ea"/>
                <a:cs typeface="Arial Narrow" panose="020B0604020202020204" pitchFamily="34" charset="0"/>
              </a:rPr>
              <a:t>ment</a:t>
            </a:r>
            <a:endParaRPr kumimoji="0" lang="en-ZA"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12" name="Rectangle 11">
            <a:extLst>
              <a:ext uri="{FF2B5EF4-FFF2-40B4-BE49-F238E27FC236}">
                <a16:creationId xmlns:a16="http://schemas.microsoft.com/office/drawing/2014/main" id="{637FD5F4-1840-5C4F-A3B2-D457B58E0C64}"/>
              </a:ext>
            </a:extLst>
          </p:cNvPr>
          <p:cNvSpPr/>
          <p:nvPr/>
        </p:nvSpPr>
        <p:spPr>
          <a:xfrm>
            <a:off x="9733690" y="4462961"/>
            <a:ext cx="1274005" cy="381600"/>
          </a:xfrm>
          <a:prstGeom prst="rect">
            <a:avLst/>
          </a:prstGeom>
          <a:noFill/>
          <a:ln w="12700" cap="flat" cmpd="sng" algn="ctr">
            <a:solidFill>
              <a:srgbClr val="000000"/>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Satrix </a:t>
            </a:r>
          </a:p>
        </p:txBody>
      </p:sp>
      <p:cxnSp>
        <p:nvCxnSpPr>
          <p:cNvPr id="13" name="Connector: Elbow 52">
            <a:extLst>
              <a:ext uri="{FF2B5EF4-FFF2-40B4-BE49-F238E27FC236}">
                <a16:creationId xmlns:a16="http://schemas.microsoft.com/office/drawing/2014/main" id="{2C7BE043-A84E-5408-0BE6-1A17E9337F85}"/>
              </a:ext>
            </a:extLst>
          </p:cNvPr>
          <p:cNvCxnSpPr>
            <a:cxnSpLocks/>
            <a:stCxn id="30" idx="2"/>
            <a:endCxn id="19" idx="0"/>
          </p:cNvCxnSpPr>
          <p:nvPr/>
        </p:nvCxnSpPr>
        <p:spPr>
          <a:xfrm rot="16200000" flipH="1">
            <a:off x="9311326" y="1342836"/>
            <a:ext cx="282944" cy="620731"/>
          </a:xfrm>
          <a:prstGeom prst="bentConnector3">
            <a:avLst/>
          </a:prstGeom>
          <a:ln w="12700" cap="flat" cmpd="sng" algn="ctr">
            <a:solidFill>
              <a:srgbClr val="000000"/>
            </a:solidFill>
            <a:prstDash val="solid"/>
            <a:round/>
            <a:headEnd type="none" w="med" len="med"/>
            <a:tailEnd type="none" w="med" len="med"/>
          </a:ln>
        </p:spPr>
      </p:cxnSp>
      <p:cxnSp>
        <p:nvCxnSpPr>
          <p:cNvPr id="14" name="Connector: Elbow 54">
            <a:extLst>
              <a:ext uri="{FF2B5EF4-FFF2-40B4-BE49-F238E27FC236}">
                <a16:creationId xmlns:a16="http://schemas.microsoft.com/office/drawing/2014/main" id="{C8605EA3-B471-1006-A32F-61D4DD5693EA}"/>
              </a:ext>
            </a:extLst>
          </p:cNvPr>
          <p:cNvCxnSpPr>
            <a:cxnSpLocks/>
            <a:stCxn id="9" idx="2"/>
            <a:endCxn id="19" idx="0"/>
          </p:cNvCxnSpPr>
          <p:nvPr/>
        </p:nvCxnSpPr>
        <p:spPr>
          <a:xfrm rot="5400000">
            <a:off x="9936879" y="1338016"/>
            <a:ext cx="282944" cy="630373"/>
          </a:xfrm>
          <a:prstGeom prst="bentConnector3">
            <a:avLst/>
          </a:prstGeom>
          <a:ln w="12700" cap="flat" cmpd="sng" algn="ctr">
            <a:solidFill>
              <a:srgbClr val="000000"/>
            </a:solidFill>
            <a:prstDash val="solid"/>
            <a:round/>
            <a:headEnd type="none" w="med" len="med"/>
            <a:tailEnd type="none" w="med" len="med"/>
          </a:ln>
        </p:spPr>
      </p:cxnSp>
      <p:sp>
        <p:nvSpPr>
          <p:cNvPr id="15" name="Rectangle 14">
            <a:extLst>
              <a:ext uri="{FF2B5EF4-FFF2-40B4-BE49-F238E27FC236}">
                <a16:creationId xmlns:a16="http://schemas.microsoft.com/office/drawing/2014/main" id="{A7BD7C3E-7097-DEBF-2CFF-D17D036ABD8C}"/>
              </a:ext>
            </a:extLst>
          </p:cNvPr>
          <p:cNvSpPr/>
          <p:nvPr/>
        </p:nvSpPr>
        <p:spPr>
          <a:xfrm>
            <a:off x="10408787" y="1794674"/>
            <a:ext cx="1134022" cy="444715"/>
          </a:xfrm>
          <a:prstGeom prst="rect">
            <a:avLst/>
          </a:prstGeom>
          <a:solidFill>
            <a:srgbClr val="7C716A"/>
          </a:solidFill>
          <a:ln w="9525" cap="flat" cmpd="sng" algn="ctr">
            <a:solidFill>
              <a:srgbClr val="7C716A"/>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BFBFB"/>
                </a:solidFill>
                <a:effectLst/>
                <a:uLnTx/>
                <a:uFillTx/>
                <a:latin typeface="Arial Narrow" panose="020B0604020202020204" pitchFamily="34" charset="0"/>
                <a:ea typeface="+mn-ea"/>
                <a:cs typeface="Arial Narrow" panose="020B0604020202020204" pitchFamily="34" charset="0"/>
              </a:rPr>
              <a:t>Absa Financial Services</a:t>
            </a:r>
          </a:p>
        </p:txBody>
      </p:sp>
      <p:sp>
        <p:nvSpPr>
          <p:cNvPr id="16" name="Rectangle 15">
            <a:extLst>
              <a:ext uri="{FF2B5EF4-FFF2-40B4-BE49-F238E27FC236}">
                <a16:creationId xmlns:a16="http://schemas.microsoft.com/office/drawing/2014/main" id="{14723166-5078-7E15-2AC8-D6803CB98C80}"/>
              </a:ext>
            </a:extLst>
          </p:cNvPr>
          <p:cNvSpPr/>
          <p:nvPr/>
        </p:nvSpPr>
        <p:spPr>
          <a:xfrm>
            <a:off x="9733690" y="4023682"/>
            <a:ext cx="1274005" cy="381600"/>
          </a:xfrm>
          <a:prstGeom prst="rect">
            <a:avLst/>
          </a:prstGeom>
          <a:noFill/>
          <a:ln w="12700" cap="flat" cmpd="sng" algn="ctr">
            <a:solidFill>
              <a:srgbClr val="000000"/>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Sanlam Investment Management</a:t>
            </a:r>
          </a:p>
        </p:txBody>
      </p:sp>
      <p:cxnSp>
        <p:nvCxnSpPr>
          <p:cNvPr id="17" name="Connector: Elbow 3">
            <a:extLst>
              <a:ext uri="{FF2B5EF4-FFF2-40B4-BE49-F238E27FC236}">
                <a16:creationId xmlns:a16="http://schemas.microsoft.com/office/drawing/2014/main" id="{7ECA9C6C-62B9-7527-7A56-70818ADC3702}"/>
              </a:ext>
            </a:extLst>
          </p:cNvPr>
          <p:cNvCxnSpPr>
            <a:cxnSpLocks/>
            <a:stCxn id="15" idx="2"/>
            <a:endCxn id="26" idx="0"/>
          </p:cNvCxnSpPr>
          <p:nvPr/>
        </p:nvCxnSpPr>
        <p:spPr>
          <a:xfrm rot="5400000">
            <a:off x="10520498" y="2089583"/>
            <a:ext cx="305494" cy="605106"/>
          </a:xfrm>
          <a:prstGeom prst="bentConnector3">
            <a:avLst>
              <a:gd name="adj1" fmla="val 50000"/>
            </a:avLst>
          </a:prstGeom>
          <a:ln w="12700" cap="flat" cmpd="sng" algn="ctr">
            <a:solidFill>
              <a:srgbClr val="000000"/>
            </a:solidFill>
            <a:prstDash val="solid"/>
            <a:round/>
            <a:headEnd type="none" w="med" len="med"/>
            <a:tailEnd type="none" w="med" len="med"/>
          </a:ln>
        </p:spPr>
      </p:cxnSp>
      <p:cxnSp>
        <p:nvCxnSpPr>
          <p:cNvPr id="18" name="Connector: Elbow 55">
            <a:extLst>
              <a:ext uri="{FF2B5EF4-FFF2-40B4-BE49-F238E27FC236}">
                <a16:creationId xmlns:a16="http://schemas.microsoft.com/office/drawing/2014/main" id="{5777DE7F-1658-ED98-CF9D-46BDFF5C0DCB}"/>
              </a:ext>
            </a:extLst>
          </p:cNvPr>
          <p:cNvCxnSpPr>
            <a:cxnSpLocks/>
            <a:stCxn id="19" idx="2"/>
            <a:endCxn id="26" idx="0"/>
          </p:cNvCxnSpPr>
          <p:nvPr/>
        </p:nvCxnSpPr>
        <p:spPr>
          <a:xfrm rot="16200000" flipH="1">
            <a:off x="9914181" y="2088372"/>
            <a:ext cx="305494" cy="607528"/>
          </a:xfrm>
          <a:prstGeom prst="bentConnector3">
            <a:avLst>
              <a:gd name="adj1" fmla="val 50000"/>
            </a:avLst>
          </a:prstGeom>
          <a:ln w="12700" cap="flat" cmpd="sng" algn="ctr">
            <a:solidFill>
              <a:srgbClr val="000000"/>
            </a:solidFill>
            <a:prstDash val="solid"/>
            <a:round/>
            <a:headEnd type="none" w="med" len="med"/>
            <a:tailEnd type="none" w="med" len="med"/>
          </a:ln>
        </p:spPr>
      </p:cxnSp>
      <p:sp>
        <p:nvSpPr>
          <p:cNvPr id="19" name="Rectangle 18">
            <a:extLst>
              <a:ext uri="{FF2B5EF4-FFF2-40B4-BE49-F238E27FC236}">
                <a16:creationId xmlns:a16="http://schemas.microsoft.com/office/drawing/2014/main" id="{95613C8B-8C30-0B47-F763-6E3C677010BA}"/>
              </a:ext>
            </a:extLst>
          </p:cNvPr>
          <p:cNvSpPr/>
          <p:nvPr/>
        </p:nvSpPr>
        <p:spPr>
          <a:xfrm>
            <a:off x="9196153" y="1794674"/>
            <a:ext cx="1134022" cy="444715"/>
          </a:xfrm>
          <a:prstGeom prst="rect">
            <a:avLst/>
          </a:prstGeom>
          <a:solidFill>
            <a:srgbClr val="182754"/>
          </a:solidFill>
          <a:ln w="9525" cap="flat" cmpd="sng" algn="ctr">
            <a:solidFill>
              <a:srgbClr val="182754"/>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SIH Capital Holdings</a:t>
            </a:r>
          </a:p>
        </p:txBody>
      </p:sp>
      <p:sp>
        <p:nvSpPr>
          <p:cNvPr id="20" name="Rectangle 19">
            <a:extLst>
              <a:ext uri="{FF2B5EF4-FFF2-40B4-BE49-F238E27FC236}">
                <a16:creationId xmlns:a16="http://schemas.microsoft.com/office/drawing/2014/main" id="{97D02131-2A5C-14BD-E73A-E9FA2E7A7676}"/>
              </a:ext>
            </a:extLst>
          </p:cNvPr>
          <p:cNvSpPr/>
          <p:nvPr/>
        </p:nvSpPr>
        <p:spPr>
          <a:xfrm>
            <a:off x="6872763" y="3580620"/>
            <a:ext cx="1274400" cy="381600"/>
          </a:xfrm>
          <a:prstGeom prst="rect">
            <a:avLst/>
          </a:prstGeom>
          <a:solidFill>
            <a:srgbClr val="0074C8"/>
          </a:solidFill>
          <a:ln w="9525" cap="flat" cmpd="sng" algn="ctr">
            <a:solidFill>
              <a:srgbClr val="0074C8"/>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Sanlam                  Private Wealth</a:t>
            </a:r>
          </a:p>
        </p:txBody>
      </p:sp>
      <p:sp>
        <p:nvSpPr>
          <p:cNvPr id="21" name="TextBox 20">
            <a:extLst>
              <a:ext uri="{FF2B5EF4-FFF2-40B4-BE49-F238E27FC236}">
                <a16:creationId xmlns:a16="http://schemas.microsoft.com/office/drawing/2014/main" id="{54B02687-DD51-FD70-8C02-416142196C64}"/>
              </a:ext>
            </a:extLst>
          </p:cNvPr>
          <p:cNvSpPr txBox="1"/>
          <p:nvPr/>
        </p:nvSpPr>
        <p:spPr>
          <a:xfrm>
            <a:off x="8717098" y="1498395"/>
            <a:ext cx="49862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75% </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22" name="TextBox 21">
            <a:extLst>
              <a:ext uri="{FF2B5EF4-FFF2-40B4-BE49-F238E27FC236}">
                <a16:creationId xmlns:a16="http://schemas.microsoft.com/office/drawing/2014/main" id="{C7D3440A-768A-EF66-25DF-13B4BA5AFAC6}"/>
              </a:ext>
            </a:extLst>
          </p:cNvPr>
          <p:cNvSpPr txBox="1"/>
          <p:nvPr/>
        </p:nvSpPr>
        <p:spPr>
          <a:xfrm>
            <a:off x="10345163" y="1498395"/>
            <a:ext cx="50824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25% </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23" name="TextBox 22">
            <a:extLst>
              <a:ext uri="{FF2B5EF4-FFF2-40B4-BE49-F238E27FC236}">
                <a16:creationId xmlns:a16="http://schemas.microsoft.com/office/drawing/2014/main" id="{D7E3A100-0A85-0978-70DA-6ED4E0C0489C}"/>
              </a:ext>
            </a:extLst>
          </p:cNvPr>
          <p:cNvSpPr txBox="1"/>
          <p:nvPr/>
        </p:nvSpPr>
        <p:spPr>
          <a:xfrm>
            <a:off x="9215720" y="2235547"/>
            <a:ext cx="58808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87,4%</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24" name="TextBox 23">
            <a:extLst>
              <a:ext uri="{FF2B5EF4-FFF2-40B4-BE49-F238E27FC236}">
                <a16:creationId xmlns:a16="http://schemas.microsoft.com/office/drawing/2014/main" id="{0134D934-088C-DA6A-5877-49755BCD8479}"/>
              </a:ext>
            </a:extLst>
          </p:cNvPr>
          <p:cNvSpPr txBox="1"/>
          <p:nvPr/>
        </p:nvSpPr>
        <p:spPr>
          <a:xfrm>
            <a:off x="10927739" y="2235547"/>
            <a:ext cx="59033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12,6%</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25" name="Rectangle 24">
            <a:extLst>
              <a:ext uri="{FF2B5EF4-FFF2-40B4-BE49-F238E27FC236}">
                <a16:creationId xmlns:a16="http://schemas.microsoft.com/office/drawing/2014/main" id="{D43F8CC6-5965-4885-4074-01032BBBEFD0}"/>
              </a:ext>
            </a:extLst>
          </p:cNvPr>
          <p:cNvSpPr/>
          <p:nvPr/>
        </p:nvSpPr>
        <p:spPr>
          <a:xfrm>
            <a:off x="8299192" y="4023682"/>
            <a:ext cx="1274400" cy="381600"/>
          </a:xfrm>
          <a:prstGeom prst="rect">
            <a:avLst/>
          </a:prstGeom>
          <a:noFill/>
          <a:ln w="12700" cap="flat" cmpd="sng" algn="ctr">
            <a:solidFill>
              <a:srgbClr val="000000"/>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Sanlam       Investments UK</a:t>
            </a:r>
          </a:p>
        </p:txBody>
      </p:sp>
      <p:sp>
        <p:nvSpPr>
          <p:cNvPr id="26" name="Rectangle 25">
            <a:extLst>
              <a:ext uri="{FF2B5EF4-FFF2-40B4-BE49-F238E27FC236}">
                <a16:creationId xmlns:a16="http://schemas.microsoft.com/office/drawing/2014/main" id="{7BE4D742-62A6-0E30-76CE-E12094AEB7C3}"/>
              </a:ext>
            </a:extLst>
          </p:cNvPr>
          <p:cNvSpPr/>
          <p:nvPr/>
        </p:nvSpPr>
        <p:spPr>
          <a:xfrm>
            <a:off x="9687070" y="2544883"/>
            <a:ext cx="1367244" cy="444715"/>
          </a:xfrm>
          <a:prstGeom prst="rect">
            <a:avLst/>
          </a:prstGeom>
          <a:solidFill>
            <a:srgbClr val="182754"/>
          </a:solidFill>
          <a:ln w="9525" cap="flat" cmpd="sng" algn="ctr">
            <a:solidFill>
              <a:srgbClr val="182754"/>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Sanlam Investments Holdings</a:t>
            </a:r>
          </a:p>
        </p:txBody>
      </p:sp>
      <p:cxnSp>
        <p:nvCxnSpPr>
          <p:cNvPr id="27" name="Straight Connector 26">
            <a:extLst>
              <a:ext uri="{FF2B5EF4-FFF2-40B4-BE49-F238E27FC236}">
                <a16:creationId xmlns:a16="http://schemas.microsoft.com/office/drawing/2014/main" id="{6FBD4962-062E-BE79-CC1A-674161B664F2}"/>
              </a:ext>
            </a:extLst>
          </p:cNvPr>
          <p:cNvCxnSpPr>
            <a:cxnSpLocks/>
            <a:stCxn id="26" idx="2"/>
            <a:endCxn id="33" idx="0"/>
          </p:cNvCxnSpPr>
          <p:nvPr/>
        </p:nvCxnSpPr>
        <p:spPr>
          <a:xfrm>
            <a:off x="10370692" y="2989598"/>
            <a:ext cx="1" cy="591022"/>
          </a:xfrm>
          <a:prstGeom prst="line">
            <a:avLst/>
          </a:prstGeom>
          <a:noFill/>
          <a:ln w="12700" cap="flat" cmpd="sng" algn="ctr">
            <a:solidFill>
              <a:srgbClr val="000000"/>
            </a:solidFill>
            <a:prstDash val="solid"/>
            <a:miter lim="800000"/>
          </a:ln>
          <a:effectLst/>
        </p:spPr>
      </p:cxnSp>
      <p:sp>
        <p:nvSpPr>
          <p:cNvPr id="28" name="TextBox 27">
            <a:extLst>
              <a:ext uri="{FF2B5EF4-FFF2-40B4-BE49-F238E27FC236}">
                <a16:creationId xmlns:a16="http://schemas.microsoft.com/office/drawing/2014/main" id="{203C0BA5-FD5F-87BB-0286-14116479B947}"/>
              </a:ext>
            </a:extLst>
          </p:cNvPr>
          <p:cNvSpPr txBox="1"/>
          <p:nvPr/>
        </p:nvSpPr>
        <p:spPr>
          <a:xfrm>
            <a:off x="10298558" y="3002367"/>
            <a:ext cx="50824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100%</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29" name="TextBox 28">
            <a:extLst>
              <a:ext uri="{FF2B5EF4-FFF2-40B4-BE49-F238E27FC236}">
                <a16:creationId xmlns:a16="http://schemas.microsoft.com/office/drawing/2014/main" id="{6F5A113F-1422-1485-E7FC-97713164CA22}"/>
              </a:ext>
            </a:extLst>
          </p:cNvPr>
          <p:cNvSpPr txBox="1"/>
          <p:nvPr/>
        </p:nvSpPr>
        <p:spPr>
          <a:xfrm>
            <a:off x="7941571" y="2156628"/>
            <a:ext cx="50824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100%</a:t>
            </a:r>
            <a:endPar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endParaRPr>
          </a:p>
        </p:txBody>
      </p:sp>
      <p:sp>
        <p:nvSpPr>
          <p:cNvPr id="30" name="Rectangle 29">
            <a:extLst>
              <a:ext uri="{FF2B5EF4-FFF2-40B4-BE49-F238E27FC236}">
                <a16:creationId xmlns:a16="http://schemas.microsoft.com/office/drawing/2014/main" id="{6126E59A-0301-4190-CC0F-09A103E55796}"/>
              </a:ext>
            </a:extLst>
          </p:cNvPr>
          <p:cNvSpPr/>
          <p:nvPr/>
        </p:nvSpPr>
        <p:spPr>
          <a:xfrm>
            <a:off x="8575267" y="952345"/>
            <a:ext cx="1134331" cy="559385"/>
          </a:xfrm>
          <a:prstGeom prst="rect">
            <a:avLst/>
          </a:prstGeom>
          <a:solidFill>
            <a:srgbClr val="7A96AA"/>
          </a:solidFill>
          <a:ln w="9525" cap="flat" cmpd="sng" algn="ctr">
            <a:solidFill>
              <a:srgbClr val="7A96AA"/>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Sanlam Limited</a:t>
            </a:r>
          </a:p>
        </p:txBody>
      </p:sp>
      <p:sp>
        <p:nvSpPr>
          <p:cNvPr id="31" name="Rectangle 30">
            <a:extLst>
              <a:ext uri="{FF2B5EF4-FFF2-40B4-BE49-F238E27FC236}">
                <a16:creationId xmlns:a16="http://schemas.microsoft.com/office/drawing/2014/main" id="{374015D7-F0DA-7099-5433-D51DDCACABC5}"/>
              </a:ext>
            </a:extLst>
          </p:cNvPr>
          <p:cNvSpPr/>
          <p:nvPr/>
        </p:nvSpPr>
        <p:spPr>
          <a:xfrm>
            <a:off x="8299192" y="3580620"/>
            <a:ext cx="1274400" cy="381600"/>
          </a:xfrm>
          <a:prstGeom prst="rect">
            <a:avLst/>
          </a:prstGeom>
          <a:solidFill>
            <a:srgbClr val="0074C8"/>
          </a:solidFill>
          <a:ln w="9525" cap="flat" cmpd="sng" algn="ctr">
            <a:solidFill>
              <a:srgbClr val="0074C8"/>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Sanlam</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International</a:t>
            </a:r>
          </a:p>
        </p:txBody>
      </p:sp>
      <p:sp>
        <p:nvSpPr>
          <p:cNvPr id="32" name="TextBox 31">
            <a:extLst>
              <a:ext uri="{FF2B5EF4-FFF2-40B4-BE49-F238E27FC236}">
                <a16:creationId xmlns:a16="http://schemas.microsoft.com/office/drawing/2014/main" id="{C886481D-EEBD-7078-15E0-2911A876F403}"/>
              </a:ext>
            </a:extLst>
          </p:cNvPr>
          <p:cNvSpPr txBox="1"/>
          <p:nvPr/>
        </p:nvSpPr>
        <p:spPr>
          <a:xfrm>
            <a:off x="7694583" y="3285386"/>
            <a:ext cx="25035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05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SANLAM INVESTMENT GROUP</a:t>
            </a:r>
          </a:p>
        </p:txBody>
      </p:sp>
      <p:sp>
        <p:nvSpPr>
          <p:cNvPr id="33" name="Rectangle 32">
            <a:extLst>
              <a:ext uri="{FF2B5EF4-FFF2-40B4-BE49-F238E27FC236}">
                <a16:creationId xmlns:a16="http://schemas.microsoft.com/office/drawing/2014/main" id="{63D27F2F-FD3B-0FB4-15A3-73EFAD93A646}"/>
              </a:ext>
            </a:extLst>
          </p:cNvPr>
          <p:cNvSpPr/>
          <p:nvPr/>
        </p:nvSpPr>
        <p:spPr>
          <a:xfrm>
            <a:off x="9733690" y="3580620"/>
            <a:ext cx="1274005" cy="381600"/>
          </a:xfrm>
          <a:prstGeom prst="rect">
            <a:avLst/>
          </a:prstGeom>
          <a:solidFill>
            <a:srgbClr val="0074C8"/>
          </a:solidFill>
          <a:ln w="9525" cap="flat" cmpd="sng" algn="ctr">
            <a:solidFill>
              <a:srgbClr val="0074C8"/>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Sanlam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Investments</a:t>
            </a:r>
          </a:p>
        </p:txBody>
      </p:sp>
      <p:cxnSp>
        <p:nvCxnSpPr>
          <p:cNvPr id="34" name="Connector: Elbow 33">
            <a:extLst>
              <a:ext uri="{FF2B5EF4-FFF2-40B4-BE49-F238E27FC236}">
                <a16:creationId xmlns:a16="http://schemas.microsoft.com/office/drawing/2014/main" id="{E68E0F74-040C-33A8-1D3F-0E724129AAA0}"/>
              </a:ext>
            </a:extLst>
          </p:cNvPr>
          <p:cNvCxnSpPr>
            <a:cxnSpLocks/>
            <a:stCxn id="30" idx="1"/>
          </p:cNvCxnSpPr>
          <p:nvPr/>
        </p:nvCxnSpPr>
        <p:spPr>
          <a:xfrm rot="10800000" flipV="1">
            <a:off x="8426667" y="1232038"/>
            <a:ext cx="148600" cy="2016548"/>
          </a:xfrm>
          <a:prstGeom prst="bentConnector2">
            <a:avLst/>
          </a:prstGeom>
          <a:noFill/>
          <a:ln w="12700" cap="flat" cmpd="sng" algn="ctr">
            <a:solidFill>
              <a:srgbClr val="000000"/>
            </a:solidFill>
            <a:prstDash val="solid"/>
            <a:miter lim="800000"/>
          </a:ln>
          <a:effectLst/>
        </p:spPr>
      </p:cxnSp>
    </p:spTree>
    <p:extLst>
      <p:ext uri="{BB962C8B-B14F-4D97-AF65-F5344CB8AC3E}">
        <p14:creationId xmlns:p14="http://schemas.microsoft.com/office/powerpoint/2010/main" val="407251373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194D00-DD1A-6A4D-854C-CD6075EE7412}"/>
              </a:ext>
            </a:extLst>
          </p:cNvPr>
          <p:cNvSpPr/>
          <p:nvPr/>
        </p:nvSpPr>
        <p:spPr>
          <a:xfrm>
            <a:off x="6705601" y="1738975"/>
            <a:ext cx="5865090" cy="4308872"/>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685800" marR="0" lvl="0" indent="-685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685800" marR="0" lvl="0" indent="-685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82676A"/>
              </a:solidFill>
              <a:effectLst/>
              <a:uLnTx/>
              <a:uFillTx/>
              <a:latin typeface="Arial Narrow" panose="020B0604020202020204" pitchFamily="34" charset="0"/>
              <a:ea typeface="+mn-ea"/>
              <a:cs typeface="Arial Narrow" panose="020B0604020202020204" pitchFamily="34" charset="0"/>
            </a:endParaRPr>
          </a:p>
        </p:txBody>
      </p:sp>
      <p:sp>
        <p:nvSpPr>
          <p:cNvPr id="3" name="Text Placeholder 2"/>
          <p:cNvSpPr>
            <a:spLocks noGrp="1"/>
          </p:cNvSpPr>
          <p:nvPr>
            <p:ph type="body" sz="quarter" idx="10"/>
          </p:nvPr>
        </p:nvSpPr>
        <p:spPr>
          <a:xfrm>
            <a:off x="989014" y="628650"/>
            <a:ext cx="4989756" cy="1828800"/>
          </a:xfrm>
        </p:spPr>
        <p:txBody>
          <a:bodyPr/>
          <a:lstStyle/>
          <a:p>
            <a:r>
              <a:rPr lang="en-US" sz="2800" dirty="0"/>
              <a:t>SANLAM PRIVATE WEALTH IS MORE THAN A SHARE PORTFOLIO MANAGEMENT COMPANY</a:t>
            </a:r>
          </a:p>
          <a:p>
            <a:endParaRPr lang="en-ZA" sz="2800" dirty="0"/>
          </a:p>
        </p:txBody>
      </p:sp>
    </p:spTree>
    <p:extLst>
      <p:ext uri="{BB962C8B-B14F-4D97-AF65-F5344CB8AC3E}">
        <p14:creationId xmlns:p14="http://schemas.microsoft.com/office/powerpoint/2010/main" val="2866875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BE7C0-4F4F-3403-36A6-645AC693D658}"/>
              </a:ext>
            </a:extLst>
          </p:cNvPr>
          <p:cNvSpPr>
            <a:spLocks noGrp="1"/>
          </p:cNvSpPr>
          <p:nvPr>
            <p:ph type="body" sz="quarter" idx="10"/>
          </p:nvPr>
        </p:nvSpPr>
        <p:spPr/>
        <p:txBody>
          <a:bodyPr/>
          <a:lstStyle/>
          <a:p>
            <a:r>
              <a:rPr lang="en-US" sz="2800" dirty="0"/>
              <a:t>WE CRAFT CUSTOMISED PRIVATE CLIENT SOLUTIONS TO GROW AND PRESERVE WEALTH – NOW AND FOR GENERATIONS TO COME</a:t>
            </a:r>
          </a:p>
          <a:p>
            <a:endParaRPr lang="en-US" sz="2800" dirty="0"/>
          </a:p>
        </p:txBody>
      </p:sp>
    </p:spTree>
    <p:extLst>
      <p:ext uri="{BB962C8B-B14F-4D97-AF65-F5344CB8AC3E}">
        <p14:creationId xmlns:p14="http://schemas.microsoft.com/office/powerpoint/2010/main" val="33743905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45D908-6FB7-BA0C-27BE-62B810CCE87A}"/>
              </a:ext>
            </a:extLst>
          </p:cNvPr>
          <p:cNvSpPr/>
          <p:nvPr/>
        </p:nvSpPr>
        <p:spPr>
          <a:xfrm>
            <a:off x="1441611" y="1676908"/>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5B74BFE8-5EBC-8E1C-96A0-A610E3DE36EA}"/>
              </a:ext>
            </a:extLst>
          </p:cNvPr>
          <p:cNvSpPr/>
          <p:nvPr/>
        </p:nvSpPr>
        <p:spPr>
          <a:xfrm>
            <a:off x="3877696" y="1676908"/>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63EB58E7-D6D4-CD6C-0ECD-7675AB29CF98}"/>
              </a:ext>
            </a:extLst>
          </p:cNvPr>
          <p:cNvSpPr/>
          <p:nvPr/>
        </p:nvSpPr>
        <p:spPr>
          <a:xfrm>
            <a:off x="6313781" y="1676908"/>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9375402B-6375-87FE-52D5-DEC576A507B6}"/>
              </a:ext>
            </a:extLst>
          </p:cNvPr>
          <p:cNvSpPr/>
          <p:nvPr/>
        </p:nvSpPr>
        <p:spPr>
          <a:xfrm>
            <a:off x="8749865" y="1676908"/>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0B0370C1-113D-E172-D180-730E6B4EDAA3}"/>
              </a:ext>
            </a:extLst>
          </p:cNvPr>
          <p:cNvSpPr/>
          <p:nvPr/>
        </p:nvSpPr>
        <p:spPr>
          <a:xfrm>
            <a:off x="2659653" y="3832503"/>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62C614ED-AC51-ABC5-DA4B-B49CA4C6A4B7}"/>
              </a:ext>
            </a:extLst>
          </p:cNvPr>
          <p:cNvSpPr/>
          <p:nvPr/>
        </p:nvSpPr>
        <p:spPr>
          <a:xfrm>
            <a:off x="5095738" y="3832503"/>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AE9726A0-3C93-1176-F262-CA4A88961751}"/>
              </a:ext>
            </a:extLst>
          </p:cNvPr>
          <p:cNvSpPr/>
          <p:nvPr/>
        </p:nvSpPr>
        <p:spPr>
          <a:xfrm>
            <a:off x="7531822" y="3832503"/>
            <a:ext cx="2000525" cy="1793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2DD0EED-AAF7-EC43-8419-4D876C84385D}"/>
              </a:ext>
            </a:extLst>
          </p:cNvPr>
          <p:cNvSpPr>
            <a:spLocks noGrp="1"/>
          </p:cNvSpPr>
          <p:nvPr>
            <p:ph type="title"/>
          </p:nvPr>
        </p:nvSpPr>
        <p:spPr/>
        <p:txBody>
          <a:bodyPr>
            <a:normAutofit/>
          </a:bodyPr>
          <a:lstStyle/>
          <a:p>
            <a:pPr algn="ctr"/>
            <a:r>
              <a:rPr lang="en-GB" altLang="ja-JP" dirty="0">
                <a:latin typeface="Arial Narrow" charset="0"/>
                <a:ea typeface="Arial Narrow" charset="0"/>
                <a:cs typeface="Arial Narrow" charset="0"/>
              </a:rPr>
              <a:t>CUSTOM-CRAFTED WEALTH SOLUTIONS</a:t>
            </a:r>
            <a:endParaRPr lang="en-US" dirty="0">
              <a:latin typeface="Arial Narrow" charset="0"/>
              <a:ea typeface="Arial Narrow" charset="0"/>
              <a:cs typeface="Arial Narrow" charset="0"/>
            </a:endParaRPr>
          </a:p>
        </p:txBody>
      </p:sp>
      <p:sp>
        <p:nvSpPr>
          <p:cNvPr id="6" name="TextBox 5">
            <a:extLst>
              <a:ext uri="{FF2B5EF4-FFF2-40B4-BE49-F238E27FC236}">
                <a16:creationId xmlns:a16="http://schemas.microsoft.com/office/drawing/2014/main" id="{929532AC-1435-7E45-893B-AD9BF20E2548}"/>
              </a:ext>
            </a:extLst>
          </p:cNvPr>
          <p:cNvSpPr txBox="1"/>
          <p:nvPr/>
        </p:nvSpPr>
        <p:spPr>
          <a:xfrm>
            <a:off x="1643037" y="2744957"/>
            <a:ext cx="159767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Local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p</a:t>
            </a:r>
            <a:r>
              <a:rPr kumimoji="0" lang="en-GB" sz="1600" b="1" i="0" u="none" strike="noStrike" kern="1200" cap="none" spc="0" normalizeH="0" baseline="0" noProof="0" dirty="0" err="1">
                <a:ln>
                  <a:noFill/>
                </a:ln>
                <a:solidFill>
                  <a:srgbClr val="333E48"/>
                </a:solidFill>
                <a:effectLst/>
                <a:uLnTx/>
                <a:uFillTx/>
                <a:latin typeface="Arial Narrow" panose="020B0604020202020204" pitchFamily="34" charset="0"/>
                <a:ea typeface="+mn-ea"/>
                <a:cs typeface="Arial Narrow" panose="020B0604020202020204" pitchFamily="34" charset="0"/>
              </a:rPr>
              <a:t>ortfolios</a:t>
            </a:r>
            <a:endPar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p:txBody>
      </p:sp>
      <p:sp>
        <p:nvSpPr>
          <p:cNvPr id="19" name="TextBox 18">
            <a:extLst>
              <a:ext uri="{FF2B5EF4-FFF2-40B4-BE49-F238E27FC236}">
                <a16:creationId xmlns:a16="http://schemas.microsoft.com/office/drawing/2014/main" id="{8D57B9AD-59C3-AC41-9B87-13D6BAF5A6CD}"/>
              </a:ext>
            </a:extLst>
          </p:cNvPr>
          <p:cNvSpPr txBox="1"/>
          <p:nvPr/>
        </p:nvSpPr>
        <p:spPr>
          <a:xfrm>
            <a:off x="6476238" y="2744957"/>
            <a:ext cx="174876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Worldwide portfolios</a:t>
            </a:r>
          </a:p>
        </p:txBody>
      </p:sp>
      <p:sp>
        <p:nvSpPr>
          <p:cNvPr id="7" name="TextBox 6">
            <a:extLst>
              <a:ext uri="{FF2B5EF4-FFF2-40B4-BE49-F238E27FC236}">
                <a16:creationId xmlns:a16="http://schemas.microsoft.com/office/drawing/2014/main" id="{E7C69F86-3700-9146-91CC-DAFDCA30CE4E}"/>
              </a:ext>
            </a:extLst>
          </p:cNvPr>
          <p:cNvSpPr txBox="1"/>
          <p:nvPr/>
        </p:nvSpPr>
        <p:spPr>
          <a:xfrm>
            <a:off x="3971939" y="2744957"/>
            <a:ext cx="181203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Offshore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p</a:t>
            </a:r>
            <a:r>
              <a:rPr kumimoji="0" lang="en-GB" sz="1600" b="1" i="0" u="none" strike="noStrike" kern="1200" cap="none" spc="0" normalizeH="0" baseline="0" noProof="0" dirty="0" err="1">
                <a:ln>
                  <a:noFill/>
                </a:ln>
                <a:solidFill>
                  <a:srgbClr val="333E48"/>
                </a:solidFill>
                <a:effectLst/>
                <a:uLnTx/>
                <a:uFillTx/>
                <a:latin typeface="Arial Narrow" panose="020B0604020202020204" pitchFamily="34" charset="0"/>
                <a:ea typeface="+mn-ea"/>
                <a:cs typeface="Arial Narrow" panose="020B0604020202020204" pitchFamily="34" charset="0"/>
              </a:rPr>
              <a:t>ortfolios</a:t>
            </a:r>
            <a:endPar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p:txBody>
      </p:sp>
      <p:sp>
        <p:nvSpPr>
          <p:cNvPr id="8" name="TextBox 7">
            <a:extLst>
              <a:ext uri="{FF2B5EF4-FFF2-40B4-BE49-F238E27FC236}">
                <a16:creationId xmlns:a16="http://schemas.microsoft.com/office/drawing/2014/main" id="{D982EBE4-AAFC-9046-9228-FD4D308EC3E8}"/>
              </a:ext>
            </a:extLst>
          </p:cNvPr>
          <p:cNvSpPr txBox="1"/>
          <p:nvPr/>
        </p:nvSpPr>
        <p:spPr>
          <a:xfrm>
            <a:off x="8846714" y="2744957"/>
            <a:ext cx="18068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Retirement fund</a:t>
            </a:r>
            <a:b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b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management</a:t>
            </a:r>
          </a:p>
        </p:txBody>
      </p:sp>
      <p:sp>
        <p:nvSpPr>
          <p:cNvPr id="9" name="TextBox 8">
            <a:extLst>
              <a:ext uri="{FF2B5EF4-FFF2-40B4-BE49-F238E27FC236}">
                <a16:creationId xmlns:a16="http://schemas.microsoft.com/office/drawing/2014/main" id="{1CA2FABC-753C-994E-BF3A-2F2BA0C8E985}"/>
              </a:ext>
            </a:extLst>
          </p:cNvPr>
          <p:cNvSpPr txBox="1"/>
          <p:nvPr/>
        </p:nvSpPr>
        <p:spPr>
          <a:xfrm>
            <a:off x="2910081" y="4900552"/>
            <a:ext cx="159767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Stockbroking and derivatives</a:t>
            </a:r>
          </a:p>
        </p:txBody>
      </p:sp>
      <p:sp>
        <p:nvSpPr>
          <p:cNvPr id="10" name="TextBox 9">
            <a:extLst>
              <a:ext uri="{FF2B5EF4-FFF2-40B4-BE49-F238E27FC236}">
                <a16:creationId xmlns:a16="http://schemas.microsoft.com/office/drawing/2014/main" id="{983F8613-9671-1C46-8C7C-7F79F57EA8B2}"/>
              </a:ext>
            </a:extLst>
          </p:cNvPr>
          <p:cNvSpPr txBox="1"/>
          <p:nvPr/>
        </p:nvSpPr>
        <p:spPr>
          <a:xfrm>
            <a:off x="5350506" y="4900552"/>
            <a:ext cx="14795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Fiduciary and tax services</a:t>
            </a:r>
          </a:p>
        </p:txBody>
      </p:sp>
      <p:sp>
        <p:nvSpPr>
          <p:cNvPr id="11" name="TextBox 10">
            <a:extLst>
              <a:ext uri="{FF2B5EF4-FFF2-40B4-BE49-F238E27FC236}">
                <a16:creationId xmlns:a16="http://schemas.microsoft.com/office/drawing/2014/main" id="{28B12E20-FCB3-2540-AFB7-40948BF40E52}"/>
              </a:ext>
            </a:extLst>
          </p:cNvPr>
          <p:cNvSpPr txBox="1"/>
          <p:nvPr/>
        </p:nvSpPr>
        <p:spPr>
          <a:xfrm>
            <a:off x="7853556" y="4900552"/>
            <a:ext cx="135705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rPr>
              <a:t>Equity-backed finance</a:t>
            </a:r>
            <a:endParaRPr kumimoji="0" lang="en-GB" sz="1200" b="1" i="0" u="none" strike="noStrike" kern="1200" cap="none" spc="0" normalizeH="0" baseline="0" noProof="0" dirty="0">
              <a:ln>
                <a:noFill/>
              </a:ln>
              <a:solidFill>
                <a:srgbClr val="333E48"/>
              </a:solidFill>
              <a:effectLst/>
              <a:uLnTx/>
              <a:uFillTx/>
              <a:latin typeface="Arial Narrow" panose="020B0604020202020204" pitchFamily="34" charset="0"/>
              <a:ea typeface="+mn-ea"/>
              <a:cs typeface="Arial Narrow" panose="020B0604020202020204" pitchFamily="34" charset="0"/>
            </a:endParaRPr>
          </a:p>
        </p:txBody>
      </p:sp>
      <p:pic>
        <p:nvPicPr>
          <p:cNvPr id="38" name="Picture 37">
            <a:extLst>
              <a:ext uri="{FF2B5EF4-FFF2-40B4-BE49-F238E27FC236}">
                <a16:creationId xmlns:a16="http://schemas.microsoft.com/office/drawing/2014/main" id="{4B9A64B0-6460-394E-A5FD-9E4E8793EA8F}"/>
              </a:ext>
            </a:extLst>
          </p:cNvPr>
          <p:cNvPicPr>
            <a:picLocks noChangeAspect="1"/>
          </p:cNvPicPr>
          <p:nvPr/>
        </p:nvPicPr>
        <p:blipFill>
          <a:blip r:embed="rId3"/>
          <a:stretch>
            <a:fillRect/>
          </a:stretch>
        </p:blipFill>
        <p:spPr>
          <a:xfrm>
            <a:off x="2002258" y="1862793"/>
            <a:ext cx="822960" cy="822960"/>
          </a:xfrm>
          <a:prstGeom prst="rect">
            <a:avLst/>
          </a:prstGeom>
        </p:spPr>
      </p:pic>
      <p:pic>
        <p:nvPicPr>
          <p:cNvPr id="39" name="Picture 38">
            <a:extLst>
              <a:ext uri="{FF2B5EF4-FFF2-40B4-BE49-F238E27FC236}">
                <a16:creationId xmlns:a16="http://schemas.microsoft.com/office/drawing/2014/main" id="{89248057-65EA-094D-AFFA-CEB6D37F3B10}"/>
              </a:ext>
            </a:extLst>
          </p:cNvPr>
          <p:cNvPicPr>
            <a:picLocks noChangeAspect="1"/>
          </p:cNvPicPr>
          <p:nvPr/>
        </p:nvPicPr>
        <p:blipFill>
          <a:blip r:embed="rId4"/>
          <a:stretch>
            <a:fillRect/>
          </a:stretch>
        </p:blipFill>
        <p:spPr>
          <a:xfrm>
            <a:off x="4466478" y="1862793"/>
            <a:ext cx="822960" cy="822960"/>
          </a:xfrm>
          <a:prstGeom prst="rect">
            <a:avLst/>
          </a:prstGeom>
        </p:spPr>
      </p:pic>
      <p:pic>
        <p:nvPicPr>
          <p:cNvPr id="40" name="Picture 39">
            <a:extLst>
              <a:ext uri="{FF2B5EF4-FFF2-40B4-BE49-F238E27FC236}">
                <a16:creationId xmlns:a16="http://schemas.microsoft.com/office/drawing/2014/main" id="{0B12B894-9ABF-BC46-8560-7B014BB5EF81}"/>
              </a:ext>
            </a:extLst>
          </p:cNvPr>
          <p:cNvPicPr>
            <a:picLocks noChangeAspect="1"/>
          </p:cNvPicPr>
          <p:nvPr/>
        </p:nvPicPr>
        <p:blipFill>
          <a:blip r:embed="rId5"/>
          <a:stretch>
            <a:fillRect/>
          </a:stretch>
        </p:blipFill>
        <p:spPr>
          <a:xfrm>
            <a:off x="6939141" y="1862793"/>
            <a:ext cx="822960" cy="822960"/>
          </a:xfrm>
          <a:prstGeom prst="rect">
            <a:avLst/>
          </a:prstGeom>
        </p:spPr>
      </p:pic>
      <p:pic>
        <p:nvPicPr>
          <p:cNvPr id="50" name="Picture 49">
            <a:extLst>
              <a:ext uri="{FF2B5EF4-FFF2-40B4-BE49-F238E27FC236}">
                <a16:creationId xmlns:a16="http://schemas.microsoft.com/office/drawing/2014/main" id="{30DAA3A8-9C9D-B643-A0C8-632CF1C8F6EF}"/>
              </a:ext>
            </a:extLst>
          </p:cNvPr>
          <p:cNvPicPr>
            <a:picLocks noChangeAspect="1"/>
          </p:cNvPicPr>
          <p:nvPr/>
        </p:nvPicPr>
        <p:blipFill>
          <a:blip r:embed="rId6"/>
          <a:stretch>
            <a:fillRect/>
          </a:stretch>
        </p:blipFill>
        <p:spPr>
          <a:xfrm>
            <a:off x="5692868" y="3991092"/>
            <a:ext cx="822960" cy="822960"/>
          </a:xfrm>
          <a:prstGeom prst="rect">
            <a:avLst/>
          </a:prstGeom>
        </p:spPr>
      </p:pic>
      <p:pic>
        <p:nvPicPr>
          <p:cNvPr id="51" name="Picture 50">
            <a:extLst>
              <a:ext uri="{FF2B5EF4-FFF2-40B4-BE49-F238E27FC236}">
                <a16:creationId xmlns:a16="http://schemas.microsoft.com/office/drawing/2014/main" id="{F7679604-FA52-D542-B7AB-30BF0EC6F7BC}"/>
              </a:ext>
            </a:extLst>
          </p:cNvPr>
          <p:cNvPicPr>
            <a:picLocks noChangeAspect="1"/>
          </p:cNvPicPr>
          <p:nvPr/>
        </p:nvPicPr>
        <p:blipFill>
          <a:blip r:embed="rId7"/>
          <a:stretch>
            <a:fillRect/>
          </a:stretch>
        </p:blipFill>
        <p:spPr>
          <a:xfrm>
            <a:off x="8120604" y="3978737"/>
            <a:ext cx="822960" cy="822960"/>
          </a:xfrm>
          <a:prstGeom prst="rect">
            <a:avLst/>
          </a:prstGeom>
        </p:spPr>
      </p:pic>
      <p:pic>
        <p:nvPicPr>
          <p:cNvPr id="20" name="Picture 19" descr="A close-up of a sword&#10;&#10;Description automatically generated with low confidence">
            <a:extLst>
              <a:ext uri="{FF2B5EF4-FFF2-40B4-BE49-F238E27FC236}">
                <a16:creationId xmlns:a16="http://schemas.microsoft.com/office/drawing/2014/main" id="{5AD75188-8D70-194B-BBA3-1893FF9EF9CC}"/>
              </a:ext>
            </a:extLst>
          </p:cNvPr>
          <p:cNvPicPr>
            <a:picLocks/>
          </p:cNvPicPr>
          <p:nvPr/>
        </p:nvPicPr>
        <p:blipFill>
          <a:blip r:embed="rId8"/>
          <a:stretch>
            <a:fillRect/>
          </a:stretch>
        </p:blipFill>
        <p:spPr>
          <a:xfrm>
            <a:off x="3297436" y="3980767"/>
            <a:ext cx="822960" cy="792000"/>
          </a:xfrm>
          <a:prstGeom prst="rect">
            <a:avLst/>
          </a:prstGeom>
        </p:spPr>
      </p:pic>
      <p:pic>
        <p:nvPicPr>
          <p:cNvPr id="22" name="Picture 21" descr="A picture containing white&#10;&#10;Description automatically generated">
            <a:extLst>
              <a:ext uri="{FF2B5EF4-FFF2-40B4-BE49-F238E27FC236}">
                <a16:creationId xmlns:a16="http://schemas.microsoft.com/office/drawing/2014/main" id="{94498038-D21A-084E-9DD3-DCCA85F647F6}"/>
              </a:ext>
            </a:extLst>
          </p:cNvPr>
          <p:cNvPicPr>
            <a:picLocks noChangeAspect="1"/>
          </p:cNvPicPr>
          <p:nvPr/>
        </p:nvPicPr>
        <p:blipFill>
          <a:blip r:embed="rId9"/>
          <a:stretch>
            <a:fillRect/>
          </a:stretch>
        </p:blipFill>
        <p:spPr>
          <a:xfrm>
            <a:off x="9343813" y="1862793"/>
            <a:ext cx="822960" cy="822960"/>
          </a:xfrm>
          <a:prstGeom prst="rect">
            <a:avLst/>
          </a:prstGeom>
        </p:spPr>
      </p:pic>
    </p:spTree>
    <p:extLst>
      <p:ext uri="{BB962C8B-B14F-4D97-AF65-F5344CB8AC3E}">
        <p14:creationId xmlns:p14="http://schemas.microsoft.com/office/powerpoint/2010/main" val="3859467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4D36-A8C7-2BB5-8942-664CF02C10DD}"/>
              </a:ext>
            </a:extLst>
          </p:cNvPr>
          <p:cNvSpPr>
            <a:spLocks noGrp="1"/>
          </p:cNvSpPr>
          <p:nvPr>
            <p:ph type="title"/>
          </p:nvPr>
        </p:nvSpPr>
        <p:spPr/>
        <p:txBody>
          <a:bodyPr/>
          <a:lstStyle/>
          <a:p>
            <a:r>
              <a:rPr lang="en-US" dirty="0"/>
              <a:t>INTENTION</a:t>
            </a:r>
          </a:p>
        </p:txBody>
      </p:sp>
      <p:sp>
        <p:nvSpPr>
          <p:cNvPr id="5" name="Text Placeholder 4">
            <a:extLst>
              <a:ext uri="{FF2B5EF4-FFF2-40B4-BE49-F238E27FC236}">
                <a16:creationId xmlns:a16="http://schemas.microsoft.com/office/drawing/2014/main" id="{F991E052-3591-CD4F-A8FC-56799F13FAED}"/>
              </a:ext>
            </a:extLst>
          </p:cNvPr>
          <p:cNvSpPr>
            <a:spLocks noGrp="1"/>
          </p:cNvSpPr>
          <p:nvPr>
            <p:ph type="body" sz="quarter" idx="10"/>
          </p:nvPr>
        </p:nvSpPr>
        <p:spPr/>
        <p:txBody>
          <a:bodyPr/>
          <a:lstStyle/>
          <a:p>
            <a:pPr>
              <a:spcBef>
                <a:spcPts val="200"/>
              </a:spcBef>
            </a:pPr>
            <a:r>
              <a:rPr lang="en-US" dirty="0"/>
              <a:t>Provide an overview of trust governance </a:t>
            </a:r>
          </a:p>
        </p:txBody>
      </p:sp>
      <p:sp>
        <p:nvSpPr>
          <p:cNvPr id="6" name="Text Placeholder 5">
            <a:extLst>
              <a:ext uri="{FF2B5EF4-FFF2-40B4-BE49-F238E27FC236}">
                <a16:creationId xmlns:a16="http://schemas.microsoft.com/office/drawing/2014/main" id="{9B854ADE-706E-5446-99EA-27FBFA2704AA}"/>
              </a:ext>
            </a:extLst>
          </p:cNvPr>
          <p:cNvSpPr>
            <a:spLocks noGrp="1"/>
          </p:cNvSpPr>
          <p:nvPr>
            <p:ph type="body" sz="quarter" idx="11"/>
          </p:nvPr>
        </p:nvSpPr>
        <p:spPr/>
        <p:txBody>
          <a:bodyPr/>
          <a:lstStyle/>
          <a:p>
            <a:pPr>
              <a:spcBef>
                <a:spcPts val="200"/>
              </a:spcBef>
            </a:pPr>
            <a:r>
              <a:rPr lang="en-US" dirty="0"/>
              <a:t>Provide an overview on trust compliance </a:t>
            </a:r>
          </a:p>
          <a:p>
            <a:pPr marL="0" indent="0">
              <a:spcBef>
                <a:spcPts val="200"/>
              </a:spcBef>
              <a:buNone/>
            </a:pPr>
            <a:endParaRPr lang="en-US" sz="1600" dirty="0"/>
          </a:p>
          <a:p>
            <a:pPr marL="285750" lvl="2" indent="-285750">
              <a:spcBef>
                <a:spcPts val="200"/>
              </a:spcBef>
              <a:buSzPct val="120000"/>
              <a:buFont typeface="Arial" panose="020B0604020202020204" pitchFamily="34" charset="0"/>
              <a:buChar char="•"/>
            </a:pPr>
            <a:endParaRPr lang="en-US" sz="1800" dirty="0"/>
          </a:p>
          <a:p>
            <a:pPr marL="285750" lvl="2" indent="-285750">
              <a:spcBef>
                <a:spcPts val="200"/>
              </a:spcBef>
              <a:buSzPct val="120000"/>
              <a:buFont typeface="Arial" panose="020B0604020202020204" pitchFamily="34" charset="0"/>
              <a:buChar char="•"/>
            </a:pPr>
            <a:endParaRPr lang="en-US" sz="1800" dirty="0"/>
          </a:p>
          <a:p>
            <a:endParaRPr lang="en-US" dirty="0"/>
          </a:p>
        </p:txBody>
      </p:sp>
      <p:sp>
        <p:nvSpPr>
          <p:cNvPr id="3" name="Text Placeholder 2">
            <a:extLst>
              <a:ext uri="{FF2B5EF4-FFF2-40B4-BE49-F238E27FC236}">
                <a16:creationId xmlns:a16="http://schemas.microsoft.com/office/drawing/2014/main" id="{2573BFF1-239F-014A-800E-E0C2B0851EF7}"/>
              </a:ext>
            </a:extLst>
          </p:cNvPr>
          <p:cNvSpPr>
            <a:spLocks noGrp="1"/>
          </p:cNvSpPr>
          <p:nvPr>
            <p:ph type="body" sz="quarter" idx="12"/>
          </p:nvPr>
        </p:nvSpPr>
        <p:spPr/>
        <p:txBody>
          <a:bodyPr/>
          <a:lstStyle/>
          <a:p>
            <a:r>
              <a:rPr lang="en-US" dirty="0"/>
              <a:t>Responsibility of the trustee</a:t>
            </a:r>
            <a:endParaRPr lang="en-US" sz="1600" dirty="0"/>
          </a:p>
          <a:p>
            <a:endParaRPr lang="en-US" dirty="0"/>
          </a:p>
        </p:txBody>
      </p:sp>
      <p:sp>
        <p:nvSpPr>
          <p:cNvPr id="4" name="Text Placeholder 3">
            <a:extLst>
              <a:ext uri="{FF2B5EF4-FFF2-40B4-BE49-F238E27FC236}">
                <a16:creationId xmlns:a16="http://schemas.microsoft.com/office/drawing/2014/main" id="{24FCE211-4E4B-DD4F-455E-6DE682255B6F}"/>
              </a:ext>
            </a:extLst>
          </p:cNvPr>
          <p:cNvSpPr>
            <a:spLocks noGrp="1"/>
          </p:cNvSpPr>
          <p:nvPr>
            <p:ph type="body" sz="quarter" idx="13"/>
          </p:nvPr>
        </p:nvSpPr>
        <p:spPr/>
        <p:txBody>
          <a:bodyPr/>
          <a:lstStyle/>
          <a:p>
            <a:r>
              <a:rPr lang="en-US" dirty="0"/>
              <a:t>Overview of trust administration</a:t>
            </a:r>
            <a:endParaRPr lang="en-US" sz="1600" dirty="0"/>
          </a:p>
          <a:p>
            <a:endParaRPr lang="en-US" dirty="0"/>
          </a:p>
        </p:txBody>
      </p:sp>
    </p:spTree>
    <p:extLst>
      <p:ext uri="{BB962C8B-B14F-4D97-AF65-F5344CB8AC3E}">
        <p14:creationId xmlns:p14="http://schemas.microsoft.com/office/powerpoint/2010/main" val="6728392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C226-AC5B-2ECB-F3A9-174C78871019}"/>
              </a:ext>
            </a:extLst>
          </p:cNvPr>
          <p:cNvSpPr>
            <a:spLocks noGrp="1"/>
          </p:cNvSpPr>
          <p:nvPr>
            <p:ph type="title"/>
          </p:nvPr>
        </p:nvSpPr>
        <p:spPr>
          <a:xfrm>
            <a:off x="881824" y="994411"/>
            <a:ext cx="5064562" cy="907430"/>
          </a:xfrm>
        </p:spPr>
        <p:txBody>
          <a:bodyPr/>
          <a:lstStyle/>
          <a:p>
            <a:r>
              <a:rPr lang="en-US" dirty="0"/>
              <a:t>GOVERNANCE AND TRUST COMPLIANCE</a:t>
            </a:r>
          </a:p>
        </p:txBody>
      </p:sp>
      <p:sp>
        <p:nvSpPr>
          <p:cNvPr id="3" name="Text Placeholder 2">
            <a:extLst>
              <a:ext uri="{FF2B5EF4-FFF2-40B4-BE49-F238E27FC236}">
                <a16:creationId xmlns:a16="http://schemas.microsoft.com/office/drawing/2014/main" id="{BC88B790-5510-6075-240B-4C806FC5BA8E}"/>
              </a:ext>
            </a:extLst>
          </p:cNvPr>
          <p:cNvSpPr>
            <a:spLocks noGrp="1"/>
          </p:cNvSpPr>
          <p:nvPr>
            <p:ph type="body" sz="quarter" idx="11"/>
          </p:nvPr>
        </p:nvSpPr>
        <p:spPr>
          <a:xfrm>
            <a:off x="881824" y="2313436"/>
            <a:ext cx="5064562" cy="349250"/>
          </a:xfrm>
        </p:spPr>
        <p:txBody>
          <a:bodyPr/>
          <a:lstStyle/>
          <a:p>
            <a:r>
              <a:rPr lang="en-ZA" b="1" dirty="0"/>
              <a:t>Governed by the Trust Property Control Act 57 of 1988</a:t>
            </a:r>
          </a:p>
        </p:txBody>
      </p:sp>
      <p:sp>
        <p:nvSpPr>
          <p:cNvPr id="4" name="Text Placeholder 3">
            <a:extLst>
              <a:ext uri="{FF2B5EF4-FFF2-40B4-BE49-F238E27FC236}">
                <a16:creationId xmlns:a16="http://schemas.microsoft.com/office/drawing/2014/main" id="{0EDFF45F-84A2-66B4-B5A3-8FB4B6CA832B}"/>
              </a:ext>
            </a:extLst>
          </p:cNvPr>
          <p:cNvSpPr>
            <a:spLocks noGrp="1"/>
          </p:cNvSpPr>
          <p:nvPr>
            <p:ph type="body" sz="quarter" idx="12"/>
          </p:nvPr>
        </p:nvSpPr>
        <p:spPr>
          <a:xfrm>
            <a:off x="881824" y="2842896"/>
            <a:ext cx="4490276" cy="3477893"/>
          </a:xfrm>
        </p:spPr>
        <p:txBody>
          <a:bodyPr/>
          <a:lstStyle/>
          <a:p>
            <a:pPr>
              <a:lnSpc>
                <a:spcPct val="150000"/>
              </a:lnSpc>
              <a:spcBef>
                <a:spcPts val="200"/>
              </a:spcBef>
            </a:pPr>
            <a:r>
              <a:rPr lang="en-US" sz="1400" dirty="0"/>
              <a:t>Trust must have a bank account.</a:t>
            </a:r>
          </a:p>
          <a:p>
            <a:pPr>
              <a:lnSpc>
                <a:spcPct val="150000"/>
              </a:lnSpc>
              <a:spcBef>
                <a:spcPts val="200"/>
              </a:spcBef>
            </a:pPr>
            <a:r>
              <a:rPr lang="en-US" sz="1400" dirty="0"/>
              <a:t>Trust must be registered for tax.</a:t>
            </a:r>
          </a:p>
          <a:p>
            <a:pPr>
              <a:lnSpc>
                <a:spcPct val="150000"/>
              </a:lnSpc>
              <a:spcBef>
                <a:spcPts val="200"/>
              </a:spcBef>
            </a:pPr>
            <a:r>
              <a:rPr lang="en-US" sz="1400" dirty="0"/>
              <a:t>Trust and all trustees must be </a:t>
            </a:r>
            <a:r>
              <a:rPr lang="en-US" sz="1400" dirty="0" err="1"/>
              <a:t>FICA’d</a:t>
            </a:r>
            <a:r>
              <a:rPr lang="en-US" sz="1400" dirty="0"/>
              <a:t> at the Master of the High Court.</a:t>
            </a:r>
          </a:p>
          <a:p>
            <a:pPr>
              <a:lnSpc>
                <a:spcPct val="150000"/>
              </a:lnSpc>
              <a:spcBef>
                <a:spcPts val="200"/>
              </a:spcBef>
            </a:pPr>
            <a:r>
              <a:rPr lang="en-US" sz="1400" dirty="0"/>
              <a:t>Trustees must submit the beneficial ownership information to the Master of the High Court and SARS.</a:t>
            </a:r>
          </a:p>
          <a:p>
            <a:pPr>
              <a:lnSpc>
                <a:spcPct val="150000"/>
              </a:lnSpc>
              <a:spcBef>
                <a:spcPts val="200"/>
              </a:spcBef>
            </a:pPr>
            <a:r>
              <a:rPr lang="en-US" sz="1400" dirty="0"/>
              <a:t>Annual trustee meetings must be held, and trustee minutes must be signed by all trustees. </a:t>
            </a:r>
          </a:p>
          <a:p>
            <a:pPr>
              <a:lnSpc>
                <a:spcPct val="150000"/>
              </a:lnSpc>
              <a:spcBef>
                <a:spcPts val="200"/>
              </a:spcBef>
            </a:pPr>
            <a:r>
              <a:rPr lang="en-US" sz="1400" dirty="0"/>
              <a:t>Resolutions must be signed by the trustees. </a:t>
            </a:r>
          </a:p>
          <a:p>
            <a:pPr>
              <a:lnSpc>
                <a:spcPct val="150000"/>
              </a:lnSpc>
              <a:spcBef>
                <a:spcPts val="200"/>
              </a:spcBef>
            </a:pPr>
            <a:r>
              <a:rPr lang="en-US" sz="1400" dirty="0"/>
              <a:t>Is there a Letter of Authority?</a:t>
            </a:r>
          </a:p>
          <a:p>
            <a:endParaRPr lang="en-US" sz="1400" dirty="0"/>
          </a:p>
        </p:txBody>
      </p:sp>
    </p:spTree>
    <p:extLst>
      <p:ext uri="{BB962C8B-B14F-4D97-AF65-F5344CB8AC3E}">
        <p14:creationId xmlns:p14="http://schemas.microsoft.com/office/powerpoint/2010/main" val="254270720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991E052-3591-CD4F-A8FC-56799F13FAED}"/>
              </a:ext>
            </a:extLst>
          </p:cNvPr>
          <p:cNvSpPr>
            <a:spLocks noGrp="1"/>
          </p:cNvSpPr>
          <p:nvPr>
            <p:ph type="body" sz="quarter" idx="10"/>
          </p:nvPr>
        </p:nvSpPr>
        <p:spPr/>
        <p:txBody>
          <a:bodyPr/>
          <a:lstStyle/>
          <a:p>
            <a:r>
              <a:rPr lang="en-US" dirty="0"/>
              <a:t>THE TRUSTEE</a:t>
            </a:r>
          </a:p>
        </p:txBody>
      </p:sp>
      <p:sp>
        <p:nvSpPr>
          <p:cNvPr id="6" name="Text Placeholder 5">
            <a:extLst>
              <a:ext uri="{FF2B5EF4-FFF2-40B4-BE49-F238E27FC236}">
                <a16:creationId xmlns:a16="http://schemas.microsoft.com/office/drawing/2014/main" id="{9B854ADE-706E-5446-99EA-27FBFA2704AA}"/>
              </a:ext>
            </a:extLst>
          </p:cNvPr>
          <p:cNvSpPr>
            <a:spLocks noGrp="1"/>
          </p:cNvSpPr>
          <p:nvPr>
            <p:ph type="body" sz="quarter" idx="12"/>
          </p:nvPr>
        </p:nvSpPr>
        <p:spPr>
          <a:xfrm>
            <a:off x="889865" y="2047844"/>
            <a:ext cx="4970607" cy="3784457"/>
          </a:xfrm>
        </p:spPr>
        <p:txBody>
          <a:bodyPr/>
          <a:lstStyle/>
          <a:p>
            <a:pPr>
              <a:spcAft>
                <a:spcPts val="1200"/>
              </a:spcAft>
            </a:pPr>
            <a:r>
              <a:rPr lang="en-US" sz="1400" dirty="0"/>
              <a:t>Fiduciary role like that of a director of a company. </a:t>
            </a:r>
          </a:p>
          <a:p>
            <a:pPr>
              <a:spcAft>
                <a:spcPts val="1200"/>
              </a:spcAft>
            </a:pPr>
            <a:r>
              <a:rPr lang="en-US" sz="1400" dirty="0"/>
              <a:t>Looking after assets for the benefit of someone else (the beneficiaries). </a:t>
            </a:r>
          </a:p>
          <a:p>
            <a:pPr>
              <a:spcAft>
                <a:spcPts val="1200"/>
              </a:spcAft>
            </a:pPr>
            <a:r>
              <a:rPr lang="en-US" sz="1400" dirty="0"/>
              <a:t>A trustee can be taken to court by a beneficiary if he/she has failed in his/her duty as trustee. </a:t>
            </a:r>
          </a:p>
          <a:p>
            <a:pPr>
              <a:spcAft>
                <a:spcPts val="1200"/>
              </a:spcAft>
            </a:pPr>
            <a:r>
              <a:rPr lang="en-US" sz="1400" dirty="0"/>
              <a:t>Does the person have a sound understanding of the Trust Property Control Act?</a:t>
            </a:r>
          </a:p>
          <a:p>
            <a:pPr>
              <a:spcAft>
                <a:spcPts val="1200"/>
              </a:spcAft>
            </a:pPr>
            <a:r>
              <a:rPr lang="en-US" sz="1400" dirty="0"/>
              <a:t>Does the person have the necessary experience to be a trustee?</a:t>
            </a:r>
          </a:p>
          <a:p>
            <a:pPr>
              <a:spcAft>
                <a:spcPts val="1200"/>
              </a:spcAft>
            </a:pPr>
            <a:r>
              <a:rPr lang="en-US" sz="1400" dirty="0"/>
              <a:t>Does the person fully understand their fiduciary duty and the legal implications? </a:t>
            </a:r>
          </a:p>
        </p:txBody>
      </p:sp>
    </p:spTree>
    <p:extLst>
      <p:ext uri="{BB962C8B-B14F-4D97-AF65-F5344CB8AC3E}">
        <p14:creationId xmlns:p14="http://schemas.microsoft.com/office/powerpoint/2010/main" val="253409958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720FA7-3EE3-6CEE-DEB3-F45469D21BBD}"/>
              </a:ext>
            </a:extLst>
          </p:cNvPr>
          <p:cNvSpPr>
            <a:spLocks noGrp="1"/>
          </p:cNvSpPr>
          <p:nvPr>
            <p:ph type="body" sz="quarter" idx="10"/>
          </p:nvPr>
        </p:nvSpPr>
        <p:spPr>
          <a:xfrm>
            <a:off x="472966" y="682742"/>
            <a:ext cx="2793323" cy="4597917"/>
          </a:xfrm>
        </p:spPr>
        <p:txBody>
          <a:bodyPr/>
          <a:lstStyle/>
          <a:p>
            <a:pPr>
              <a:spcBef>
                <a:spcPts val="0"/>
              </a:spcBef>
              <a:spcAft>
                <a:spcPts val="1800"/>
              </a:spcAft>
            </a:pPr>
            <a:r>
              <a:rPr lang="en-US" sz="2800" dirty="0"/>
              <a:t>Trustees owe a fiduciary duty to the beneficiaries of the trust. </a:t>
            </a:r>
          </a:p>
          <a:p>
            <a:pPr>
              <a:spcBef>
                <a:spcPts val="0"/>
              </a:spcBef>
              <a:spcAft>
                <a:spcPts val="1800"/>
              </a:spcAft>
            </a:pPr>
            <a:r>
              <a:rPr lang="en-US" sz="2800" dirty="0"/>
              <a:t>This means that they are legally obligated to act in the best interests of the beneficiaries and the trust as a whole.</a:t>
            </a:r>
          </a:p>
          <a:p>
            <a:endParaRPr lang="en-US" dirty="0"/>
          </a:p>
        </p:txBody>
      </p:sp>
    </p:spTree>
    <p:extLst>
      <p:ext uri="{BB962C8B-B14F-4D97-AF65-F5344CB8AC3E}">
        <p14:creationId xmlns:p14="http://schemas.microsoft.com/office/powerpoint/2010/main" val="426676873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36EF-E918-DC8B-79D8-AAC1E4E2105E}"/>
              </a:ext>
            </a:extLst>
          </p:cNvPr>
          <p:cNvSpPr>
            <a:spLocks noGrp="1"/>
          </p:cNvSpPr>
          <p:nvPr>
            <p:ph type="title"/>
          </p:nvPr>
        </p:nvSpPr>
        <p:spPr/>
        <p:txBody>
          <a:bodyPr/>
          <a:lstStyle/>
          <a:p>
            <a:r>
              <a:rPr lang="en-US" dirty="0"/>
              <a:t>CASE STUDY</a:t>
            </a:r>
          </a:p>
        </p:txBody>
      </p:sp>
      <p:sp>
        <p:nvSpPr>
          <p:cNvPr id="3" name="Rectangle 2">
            <a:extLst>
              <a:ext uri="{FF2B5EF4-FFF2-40B4-BE49-F238E27FC236}">
                <a16:creationId xmlns:a16="http://schemas.microsoft.com/office/drawing/2014/main" id="{C64F7A83-5144-ED28-B0AE-C65488B72701}"/>
              </a:ext>
            </a:extLst>
          </p:cNvPr>
          <p:cNvSpPr/>
          <p:nvPr/>
        </p:nvSpPr>
        <p:spPr>
          <a:xfrm>
            <a:off x="1337037" y="1667088"/>
            <a:ext cx="1040492" cy="100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9EEC7C5D-1722-4C83-EF8C-553155421770}"/>
              </a:ext>
            </a:extLst>
          </p:cNvPr>
          <p:cNvSpPr/>
          <p:nvPr/>
        </p:nvSpPr>
        <p:spPr>
          <a:xfrm>
            <a:off x="1337037" y="2960163"/>
            <a:ext cx="1040492" cy="100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ight Arrow 8">
            <a:extLst>
              <a:ext uri="{FF2B5EF4-FFF2-40B4-BE49-F238E27FC236}">
                <a16:creationId xmlns:a16="http://schemas.microsoft.com/office/drawing/2014/main" id="{7CFF1856-F06F-80C8-8E59-8B66A71E637A}"/>
              </a:ext>
            </a:extLst>
          </p:cNvPr>
          <p:cNvSpPr>
            <a:spLocks noChangeArrowheads="1"/>
          </p:cNvSpPr>
          <p:nvPr/>
        </p:nvSpPr>
        <p:spPr bwMode="auto">
          <a:xfrm>
            <a:off x="2526392" y="1667088"/>
            <a:ext cx="3033302" cy="1008000"/>
          </a:xfrm>
          <a:prstGeom prst="rect">
            <a:avLst/>
          </a:prstGeom>
          <a:solidFill>
            <a:schemeClr val="accent5"/>
          </a:solidFill>
          <a:ln>
            <a:noFill/>
          </a:ln>
          <a:effectLst/>
        </p:spPr>
        <p:txBody>
          <a:bodyPr lIns="15782" tIns="15782" rIns="15782" bIns="15782"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lnSpc>
                <a:spcPts val="1666"/>
              </a:lnSpc>
              <a:spcBef>
                <a:spcPct val="0"/>
              </a:spcBef>
              <a:buNone/>
              <a:defRPr/>
            </a:pPr>
            <a:r>
              <a:rPr lang="en-US" sz="1300" kern="800" dirty="0">
                <a:solidFill>
                  <a:srgbClr val="FFFFFF"/>
                </a:solidFill>
                <a:latin typeface="Arial Narrow" panose="020B0604020202020204" pitchFamily="34" charset="0"/>
                <a:cs typeface="Arial Narrow" panose="020B0604020202020204" pitchFamily="34" charset="0"/>
              </a:rPr>
              <a:t>ADMINISTRATION OF A TRUST</a:t>
            </a:r>
          </a:p>
        </p:txBody>
      </p:sp>
      <p:sp>
        <p:nvSpPr>
          <p:cNvPr id="6" name="Right Arrow 11">
            <a:extLst>
              <a:ext uri="{FF2B5EF4-FFF2-40B4-BE49-F238E27FC236}">
                <a16:creationId xmlns:a16="http://schemas.microsoft.com/office/drawing/2014/main" id="{9A0E82F9-C050-2947-DF2E-71C0C5E6485B}"/>
              </a:ext>
            </a:extLst>
          </p:cNvPr>
          <p:cNvSpPr>
            <a:spLocks noChangeArrowheads="1"/>
          </p:cNvSpPr>
          <p:nvPr/>
        </p:nvSpPr>
        <p:spPr bwMode="auto">
          <a:xfrm>
            <a:off x="2526392" y="2948725"/>
            <a:ext cx="3033302" cy="1008000"/>
          </a:xfrm>
          <a:prstGeom prst="rect">
            <a:avLst/>
          </a:prstGeom>
          <a:solidFill>
            <a:schemeClr val="accent6"/>
          </a:solidFill>
          <a:ln>
            <a:noFill/>
          </a:ln>
          <a:effectLst/>
        </p:spPr>
        <p:txBody>
          <a:bodyPr lIns="15782" tIns="15782" rIns="15782" bIns="15782" anchor="ctr"/>
          <a:lstStyle/>
          <a:p>
            <a:pPr algn="ctr">
              <a:lnSpc>
                <a:spcPts val="1666"/>
              </a:lnSpc>
              <a:spcBef>
                <a:spcPct val="0"/>
              </a:spcBef>
              <a:defRPr/>
            </a:pPr>
            <a:r>
              <a:rPr lang="en-US" sz="1300" kern="800" dirty="0">
                <a:solidFill>
                  <a:srgbClr val="FFFFFF"/>
                </a:solidFill>
                <a:latin typeface="Arial Narrow" panose="020B0604020202020204" pitchFamily="34" charset="0"/>
                <a:cs typeface="Arial Narrow" panose="020B0604020202020204" pitchFamily="34" charset="0"/>
              </a:rPr>
              <a:t>WHAT IS THE RESPONSIBILITY OF THE TRUSTEES?</a:t>
            </a:r>
          </a:p>
        </p:txBody>
      </p:sp>
      <p:sp>
        <p:nvSpPr>
          <p:cNvPr id="7" name="Rectangle 6">
            <a:extLst>
              <a:ext uri="{FF2B5EF4-FFF2-40B4-BE49-F238E27FC236}">
                <a16:creationId xmlns:a16="http://schemas.microsoft.com/office/drawing/2014/main" id="{6B342080-8099-3FA3-2BD1-5489569152BE}"/>
              </a:ext>
            </a:extLst>
          </p:cNvPr>
          <p:cNvSpPr/>
          <p:nvPr/>
        </p:nvSpPr>
        <p:spPr>
          <a:xfrm>
            <a:off x="5750194" y="1671953"/>
            <a:ext cx="4663806" cy="100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72000" rtlCol="0" anchor="ctr"/>
          <a:lstStyle/>
          <a:p>
            <a:pPr marL="453027" lvl="2" indent="-285750" defTabSz="467792">
              <a:lnSpc>
                <a:spcPct val="150000"/>
              </a:lnSpc>
              <a:spcBef>
                <a:spcPct val="0"/>
              </a:spcBef>
              <a:spcAft>
                <a:spcPct val="15000"/>
              </a:spcAft>
              <a:buClr>
                <a:srgbClr val="39495A"/>
              </a:buClr>
              <a:buSzPct val="120000"/>
              <a:buBlip>
                <a:blip r:embed="rId3"/>
              </a:buBlip>
              <a:defRPr/>
            </a:pPr>
            <a:r>
              <a:rPr lang="en-US" sz="1228" dirty="0" err="1">
                <a:solidFill>
                  <a:srgbClr val="333E48"/>
                </a:solidFill>
                <a:latin typeface="Arial Narrow" panose="020B0604020202020204" pitchFamily="34" charset="0"/>
                <a:cs typeface="Arial Narrow" panose="020B0604020202020204" pitchFamily="34" charset="0"/>
              </a:rPr>
              <a:t>Mr</a:t>
            </a:r>
            <a:r>
              <a:rPr lang="en-US" sz="1228" dirty="0">
                <a:solidFill>
                  <a:srgbClr val="333E48"/>
                </a:solidFill>
                <a:latin typeface="Arial Narrow" panose="020B0604020202020204" pitchFamily="34" charset="0"/>
                <a:cs typeface="Arial Narrow" panose="020B0604020202020204" pitchFamily="34" charset="0"/>
              </a:rPr>
              <a:t> X’s attorney sues the hospital for medical negligence. </a:t>
            </a:r>
          </a:p>
          <a:p>
            <a:pPr marL="453027" lvl="2" indent="-285750" defTabSz="467792">
              <a:lnSpc>
                <a:spcPct val="150000"/>
              </a:lnSpc>
              <a:spcBef>
                <a:spcPct val="0"/>
              </a:spcBef>
              <a:spcAft>
                <a:spcPct val="15000"/>
              </a:spcAft>
              <a:buClr>
                <a:srgbClr val="39495A"/>
              </a:buClr>
              <a:buSzPct val="120000"/>
              <a:buBlip>
                <a:blip r:embed="rId3"/>
              </a:buBlip>
              <a:defRPr/>
            </a:pPr>
            <a:r>
              <a:rPr lang="en-US" sz="1228" dirty="0">
                <a:solidFill>
                  <a:srgbClr val="333E48"/>
                </a:solidFill>
                <a:latin typeface="Arial Narrow" panose="020B0604020202020204" pitchFamily="34" charset="0"/>
                <a:cs typeface="Arial Narrow" panose="020B0604020202020204" pitchFamily="34" charset="0"/>
              </a:rPr>
              <a:t>Judge grants the order of R10 million in </a:t>
            </a:r>
            <a:r>
              <a:rPr lang="en-US" sz="1228" dirty="0" err="1">
                <a:solidFill>
                  <a:srgbClr val="333E48"/>
                </a:solidFill>
                <a:latin typeface="Arial Narrow" panose="020B0604020202020204" pitchFamily="34" charset="0"/>
                <a:cs typeface="Arial Narrow" panose="020B0604020202020204" pitchFamily="34" charset="0"/>
              </a:rPr>
              <a:t>favour</a:t>
            </a:r>
            <a:r>
              <a:rPr lang="en-US" sz="1228" dirty="0">
                <a:solidFill>
                  <a:srgbClr val="333E48"/>
                </a:solidFill>
                <a:latin typeface="Arial Narrow" panose="020B0604020202020204" pitchFamily="34" charset="0"/>
                <a:cs typeface="Arial Narrow" panose="020B0604020202020204" pitchFamily="34" charset="0"/>
              </a:rPr>
              <a:t> of the victim.</a:t>
            </a:r>
          </a:p>
          <a:p>
            <a:pPr marL="453027" lvl="2" indent="-285750" defTabSz="467792">
              <a:lnSpc>
                <a:spcPct val="150000"/>
              </a:lnSpc>
              <a:spcBef>
                <a:spcPct val="0"/>
              </a:spcBef>
              <a:spcAft>
                <a:spcPct val="15000"/>
              </a:spcAft>
              <a:buClr>
                <a:srgbClr val="39495A"/>
              </a:buClr>
              <a:buSzPct val="120000"/>
              <a:buBlip>
                <a:blip r:embed="rId3"/>
              </a:buBlip>
              <a:defRPr/>
            </a:pPr>
            <a:r>
              <a:rPr lang="en-US" sz="1228" dirty="0">
                <a:solidFill>
                  <a:srgbClr val="333E48"/>
                </a:solidFill>
                <a:latin typeface="Arial Narrow" panose="020B0604020202020204" pitchFamily="34" charset="0"/>
                <a:cs typeface="Arial Narrow" panose="020B0604020202020204" pitchFamily="34" charset="0"/>
              </a:rPr>
              <a:t>Trust to be created for the victim.</a:t>
            </a:r>
          </a:p>
        </p:txBody>
      </p:sp>
      <p:sp>
        <p:nvSpPr>
          <p:cNvPr id="8" name="Triangle 7">
            <a:extLst>
              <a:ext uri="{FF2B5EF4-FFF2-40B4-BE49-F238E27FC236}">
                <a16:creationId xmlns:a16="http://schemas.microsoft.com/office/drawing/2014/main" id="{F51E3672-FB4C-85AB-9DC2-1C13426C70DD}"/>
              </a:ext>
            </a:extLst>
          </p:cNvPr>
          <p:cNvSpPr/>
          <p:nvPr/>
        </p:nvSpPr>
        <p:spPr>
          <a:xfrm flipH="1" flipV="1">
            <a:off x="3719468" y="2570467"/>
            <a:ext cx="681804" cy="24269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8CEC050E-43DC-AE61-4284-7899FD8B9732}"/>
              </a:ext>
            </a:extLst>
          </p:cNvPr>
          <p:cNvPicPr>
            <a:picLocks noChangeAspect="1"/>
          </p:cNvPicPr>
          <p:nvPr/>
        </p:nvPicPr>
        <p:blipFill>
          <a:blip r:embed="rId4"/>
          <a:stretch>
            <a:fillRect/>
          </a:stretch>
        </p:blipFill>
        <p:spPr>
          <a:xfrm>
            <a:off x="1517921" y="1810193"/>
            <a:ext cx="731520" cy="731520"/>
          </a:xfrm>
          <a:prstGeom prst="rect">
            <a:avLst/>
          </a:prstGeom>
        </p:spPr>
      </p:pic>
      <p:sp>
        <p:nvSpPr>
          <p:cNvPr id="11" name="Rectangle 10">
            <a:extLst>
              <a:ext uri="{FF2B5EF4-FFF2-40B4-BE49-F238E27FC236}">
                <a16:creationId xmlns:a16="http://schemas.microsoft.com/office/drawing/2014/main" id="{D73600C2-F863-74A7-FAE4-08210B0B32D7}"/>
              </a:ext>
            </a:extLst>
          </p:cNvPr>
          <p:cNvSpPr/>
          <p:nvPr/>
        </p:nvSpPr>
        <p:spPr>
          <a:xfrm>
            <a:off x="5750194" y="2943592"/>
            <a:ext cx="4663806" cy="231773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72000" rtlCol="0" anchor="ctr"/>
          <a:lstStyle/>
          <a:p>
            <a:pPr marL="453027" lvl="2" indent="-285750" defTabSz="467792">
              <a:lnSpc>
                <a:spcPct val="150000"/>
              </a:lnSpc>
              <a:spcBef>
                <a:spcPct val="0"/>
              </a:spcBef>
              <a:spcAft>
                <a:spcPct val="15000"/>
              </a:spcAft>
              <a:buClr>
                <a:srgbClr val="39495A"/>
              </a:buClr>
              <a:buSzPct val="120000"/>
              <a:buBlip>
                <a:blip r:embed="rId3"/>
              </a:buBlip>
              <a:defRPr/>
            </a:pPr>
            <a:r>
              <a:rPr lang="en-US" sz="1228" dirty="0">
                <a:solidFill>
                  <a:srgbClr val="333E48"/>
                </a:solidFill>
                <a:latin typeface="Arial Narrow" panose="020B0604020202020204" pitchFamily="34" charset="0"/>
                <a:cs typeface="Arial Narrow" panose="020B0604020202020204" pitchFamily="34" charset="0"/>
              </a:rPr>
              <a:t>Does the person qualify for a Special Trust Type A ?</a:t>
            </a:r>
          </a:p>
          <a:p>
            <a:pPr marL="453027" lvl="2" indent="-285750" defTabSz="467792">
              <a:lnSpc>
                <a:spcPct val="150000"/>
              </a:lnSpc>
              <a:spcBef>
                <a:spcPct val="0"/>
              </a:spcBef>
              <a:spcAft>
                <a:spcPct val="15000"/>
              </a:spcAft>
              <a:buClr>
                <a:srgbClr val="39495A"/>
              </a:buClr>
              <a:buSzPct val="120000"/>
              <a:buBlip>
                <a:blip r:embed="rId3"/>
              </a:buBlip>
              <a:defRPr/>
            </a:pPr>
            <a:r>
              <a:rPr lang="en-US" sz="1228" dirty="0">
                <a:solidFill>
                  <a:srgbClr val="333E48"/>
                </a:solidFill>
                <a:latin typeface="Arial Narrow" panose="020B0604020202020204" pitchFamily="34" charset="0"/>
                <a:cs typeface="Arial Narrow" panose="020B0604020202020204" pitchFamily="34" charset="0"/>
              </a:rPr>
              <a:t>Trust created solely for the benefit of a person(s) with a mental or physical ‘disability’ as defined in section 6B(1).</a:t>
            </a:r>
          </a:p>
          <a:p>
            <a:pPr marL="453027" lvl="2" indent="-285750" defTabSz="467792">
              <a:lnSpc>
                <a:spcPct val="150000"/>
              </a:lnSpc>
              <a:spcBef>
                <a:spcPct val="0"/>
              </a:spcBef>
              <a:spcAft>
                <a:spcPct val="15000"/>
              </a:spcAft>
              <a:buClr>
                <a:srgbClr val="39495A"/>
              </a:buClr>
              <a:buSzPct val="120000"/>
              <a:buBlip>
                <a:blip r:embed="rId3"/>
              </a:buBlip>
              <a:defRPr/>
            </a:pPr>
            <a:endParaRPr lang="en-US" sz="1228" dirty="0">
              <a:solidFill>
                <a:srgbClr val="333E48"/>
              </a:solidFill>
              <a:latin typeface="Arial Narrow" panose="020B0604020202020204" pitchFamily="34" charset="0"/>
              <a:cs typeface="Arial Narrow" panose="020B0604020202020204" pitchFamily="34" charset="0"/>
            </a:endParaRPr>
          </a:p>
          <a:p>
            <a:pPr marL="453027" lvl="2" indent="-285750" defTabSz="467792">
              <a:lnSpc>
                <a:spcPct val="150000"/>
              </a:lnSpc>
              <a:spcBef>
                <a:spcPct val="0"/>
              </a:spcBef>
              <a:spcAft>
                <a:spcPct val="15000"/>
              </a:spcAft>
              <a:buClr>
                <a:srgbClr val="39495A"/>
              </a:buClr>
              <a:buSzPct val="120000"/>
              <a:buBlip>
                <a:blip r:embed="rId3"/>
              </a:buBlip>
              <a:defRPr/>
            </a:pPr>
            <a:r>
              <a:rPr lang="en-US" sz="1228" dirty="0">
                <a:solidFill>
                  <a:srgbClr val="333E48"/>
                </a:solidFill>
                <a:latin typeface="Arial Narrow" panose="020B0604020202020204" pitchFamily="34" charset="0"/>
                <a:cs typeface="Arial Narrow" panose="020B0604020202020204" pitchFamily="34" charset="0"/>
              </a:rPr>
              <a:t>There must be an independent trustee.</a:t>
            </a:r>
            <a:endParaRPr lang="en-ZA" sz="1228" dirty="0">
              <a:solidFill>
                <a:srgbClr val="333E48"/>
              </a:solidFill>
              <a:latin typeface="Arial Narrow" panose="020B0604020202020204" pitchFamily="34" charset="0"/>
              <a:cs typeface="Arial Narrow" panose="020B0604020202020204" pitchFamily="34" charset="0"/>
            </a:endParaRPr>
          </a:p>
        </p:txBody>
      </p:sp>
      <p:sp>
        <p:nvSpPr>
          <p:cNvPr id="12" name="Rectangle 11">
            <a:extLst>
              <a:ext uri="{FF2B5EF4-FFF2-40B4-BE49-F238E27FC236}">
                <a16:creationId xmlns:a16="http://schemas.microsoft.com/office/drawing/2014/main" id="{64AD8CDA-200B-A964-450A-64D63228D9AF}"/>
              </a:ext>
            </a:extLst>
          </p:cNvPr>
          <p:cNvSpPr/>
          <p:nvPr/>
        </p:nvSpPr>
        <p:spPr>
          <a:xfrm>
            <a:off x="1337037" y="4260701"/>
            <a:ext cx="1040492" cy="100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ight Arrow 14">
            <a:extLst>
              <a:ext uri="{FF2B5EF4-FFF2-40B4-BE49-F238E27FC236}">
                <a16:creationId xmlns:a16="http://schemas.microsoft.com/office/drawing/2014/main" id="{C92FD7FF-8A97-2F15-2759-D5B59F75ED8A}"/>
              </a:ext>
            </a:extLst>
          </p:cNvPr>
          <p:cNvSpPr>
            <a:spLocks noChangeArrowheads="1"/>
          </p:cNvSpPr>
          <p:nvPr/>
        </p:nvSpPr>
        <p:spPr bwMode="auto">
          <a:xfrm>
            <a:off x="4096654" y="4253332"/>
            <a:ext cx="1463040" cy="1008000"/>
          </a:xfrm>
          <a:prstGeom prst="rect">
            <a:avLst/>
          </a:prstGeom>
          <a:solidFill>
            <a:schemeClr val="accent3"/>
          </a:solidFill>
          <a:ln>
            <a:noFill/>
          </a:ln>
          <a:effectLst/>
        </p:spPr>
        <p:txBody>
          <a:bodyPr lIns="15782" tIns="15782" rIns="15782" bIns="15782" anchor="ctr"/>
          <a:lstStyle/>
          <a:p>
            <a:pPr marL="0" marR="0" lvl="0" indent="0" algn="ctr" defTabSz="914400" rtl="0" eaLnBrk="1" fontAlgn="auto" latinLnBrk="0" hangingPunct="1">
              <a:lnSpc>
                <a:spcPts val="1666"/>
              </a:lnSpc>
              <a:spcBef>
                <a:spcPct val="0"/>
              </a:spcBef>
              <a:spcAft>
                <a:spcPts val="0"/>
              </a:spcAft>
              <a:buClrTx/>
              <a:buSzTx/>
              <a:buFontTx/>
              <a:buNone/>
              <a:tabLst/>
              <a:defRPr/>
            </a:pPr>
            <a:r>
              <a:rPr kumimoji="0" lang="en-US" altLang="en-US" sz="1300" b="0" i="0" u="none" strike="noStrike" kern="800" cap="none" spc="0" normalizeH="0" baseline="0" noProof="0" dirty="0">
                <a:ln>
                  <a:noFill/>
                </a:ln>
                <a:solidFill>
                  <a:srgbClr val="FFFFFF"/>
                </a:solidFill>
                <a:effectLst/>
                <a:uLnTx/>
                <a:uFillTx/>
                <a:latin typeface="Arial Narrow" panose="020B0604020202020204" pitchFamily="34" charset="0"/>
                <a:ea typeface="Assistant Light" charset="0"/>
                <a:cs typeface="Arial Narrow" panose="020B0604020202020204" pitchFamily="34" charset="0"/>
              </a:rPr>
              <a:t>APPOINT THE TRUSTEES</a:t>
            </a:r>
          </a:p>
        </p:txBody>
      </p:sp>
      <p:sp>
        <p:nvSpPr>
          <p:cNvPr id="14" name="Right Arrow 14">
            <a:extLst>
              <a:ext uri="{FF2B5EF4-FFF2-40B4-BE49-F238E27FC236}">
                <a16:creationId xmlns:a16="http://schemas.microsoft.com/office/drawing/2014/main" id="{A6B62708-3F08-91F8-9244-EC32217D415A}"/>
              </a:ext>
            </a:extLst>
          </p:cNvPr>
          <p:cNvSpPr>
            <a:spLocks noChangeArrowheads="1"/>
          </p:cNvSpPr>
          <p:nvPr/>
        </p:nvSpPr>
        <p:spPr bwMode="auto">
          <a:xfrm>
            <a:off x="2526576" y="4253332"/>
            <a:ext cx="1463040" cy="1008000"/>
          </a:xfrm>
          <a:prstGeom prst="rect">
            <a:avLst/>
          </a:prstGeom>
          <a:solidFill>
            <a:schemeClr val="accent3"/>
          </a:solidFill>
          <a:ln>
            <a:noFill/>
          </a:ln>
          <a:effectLst/>
        </p:spPr>
        <p:txBody>
          <a:bodyPr lIns="15782" tIns="15782" rIns="15782" bIns="15782" anchor="ctr"/>
          <a:lstStyle/>
          <a:p>
            <a:pPr marL="0" marR="0" lvl="0" indent="0" algn="ctr" defTabSz="914400" rtl="0" eaLnBrk="1" fontAlgn="auto" latinLnBrk="0" hangingPunct="1">
              <a:lnSpc>
                <a:spcPts val="1666"/>
              </a:lnSpc>
              <a:spcBef>
                <a:spcPct val="0"/>
              </a:spcBef>
              <a:spcAft>
                <a:spcPts val="0"/>
              </a:spcAft>
              <a:buClrTx/>
              <a:buSzTx/>
              <a:buFontTx/>
              <a:buNone/>
              <a:tabLst/>
              <a:defRPr/>
            </a:pPr>
            <a:endParaRPr kumimoji="0" lang="en-US" altLang="en-US" sz="1400" b="0" i="0" u="none" strike="noStrike" kern="800" cap="none" spc="0" normalizeH="0" baseline="0" noProof="0" dirty="0">
              <a:ln>
                <a:noFill/>
              </a:ln>
              <a:solidFill>
                <a:srgbClr val="FFFFFF"/>
              </a:solidFill>
              <a:effectLst/>
              <a:uLnTx/>
              <a:uFillTx/>
              <a:latin typeface="Arial Narrow" panose="020B0604020202020204" pitchFamily="34" charset="0"/>
              <a:ea typeface="Assistant Light" charset="0"/>
              <a:cs typeface="Arial Narrow" panose="020B0604020202020204" pitchFamily="34" charset="0"/>
            </a:endParaRPr>
          </a:p>
        </p:txBody>
      </p:sp>
      <p:sp>
        <p:nvSpPr>
          <p:cNvPr id="15" name="Triangle 14">
            <a:extLst>
              <a:ext uri="{FF2B5EF4-FFF2-40B4-BE49-F238E27FC236}">
                <a16:creationId xmlns:a16="http://schemas.microsoft.com/office/drawing/2014/main" id="{C109D22E-B3DD-A1EC-16A9-32A8E95B2755}"/>
              </a:ext>
            </a:extLst>
          </p:cNvPr>
          <p:cNvSpPr/>
          <p:nvPr/>
        </p:nvSpPr>
        <p:spPr>
          <a:xfrm>
            <a:off x="2917194" y="4131985"/>
            <a:ext cx="681804" cy="24269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riangle 15">
            <a:extLst>
              <a:ext uri="{FF2B5EF4-FFF2-40B4-BE49-F238E27FC236}">
                <a16:creationId xmlns:a16="http://schemas.microsoft.com/office/drawing/2014/main" id="{DC7A5280-41FF-CE01-2864-DE54D5AE3C83}"/>
              </a:ext>
            </a:extLst>
          </p:cNvPr>
          <p:cNvSpPr/>
          <p:nvPr/>
        </p:nvSpPr>
        <p:spPr>
          <a:xfrm>
            <a:off x="4482490" y="4131985"/>
            <a:ext cx="681804" cy="24269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DAF81C6E-7BB5-3E3B-23D3-2A1C3D1AA4B6}"/>
              </a:ext>
            </a:extLst>
          </p:cNvPr>
          <p:cNvCxnSpPr>
            <a:cxnSpLocks/>
          </p:cNvCxnSpPr>
          <p:nvPr/>
        </p:nvCxnSpPr>
        <p:spPr>
          <a:xfrm flipH="1">
            <a:off x="5909310" y="4439303"/>
            <a:ext cx="417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71F0DD5-92E4-07C5-0C15-FC0B87ABAEFD}"/>
              </a:ext>
            </a:extLst>
          </p:cNvPr>
          <p:cNvSpPr txBox="1"/>
          <p:nvPr/>
        </p:nvSpPr>
        <p:spPr>
          <a:xfrm>
            <a:off x="2536645" y="4318425"/>
            <a:ext cx="1452971" cy="892552"/>
          </a:xfrm>
          <a:prstGeom prst="rect">
            <a:avLst/>
          </a:prstGeom>
          <a:noFill/>
        </p:spPr>
        <p:txBody>
          <a:bodyPr wrap="square" rtlCol="0">
            <a:spAutoFit/>
          </a:bodyPr>
          <a:lstStyle/>
          <a:p>
            <a:pPr algn="ctr"/>
            <a:r>
              <a:rPr lang="en-US" sz="1300" dirty="0">
                <a:solidFill>
                  <a:schemeClr val="bg1"/>
                </a:solidFill>
                <a:latin typeface="Arial Narrow" panose="020B0604020202020204" pitchFamily="34" charset="0"/>
                <a:cs typeface="Arial Narrow" panose="020B0604020202020204" pitchFamily="34" charset="0"/>
              </a:rPr>
              <a:t>CREATE THE TRUST AS PER THE COURT ORDER</a:t>
            </a:r>
          </a:p>
        </p:txBody>
      </p:sp>
      <p:pic>
        <p:nvPicPr>
          <p:cNvPr id="21" name="Picture 20" descr="A person drawn in chalk&#10;&#10;Description automatically generated">
            <a:extLst>
              <a:ext uri="{FF2B5EF4-FFF2-40B4-BE49-F238E27FC236}">
                <a16:creationId xmlns:a16="http://schemas.microsoft.com/office/drawing/2014/main" id="{35366E72-4017-BC22-8C77-FFC7D58F0F3E}"/>
              </a:ext>
            </a:extLst>
          </p:cNvPr>
          <p:cNvPicPr>
            <a:picLocks noChangeAspect="1"/>
          </p:cNvPicPr>
          <p:nvPr/>
        </p:nvPicPr>
        <p:blipFill>
          <a:blip r:embed="rId5"/>
          <a:stretch>
            <a:fillRect/>
          </a:stretch>
        </p:blipFill>
        <p:spPr>
          <a:xfrm>
            <a:off x="1517566" y="3111294"/>
            <a:ext cx="715876" cy="720000"/>
          </a:xfrm>
          <a:prstGeom prst="rect">
            <a:avLst/>
          </a:prstGeom>
        </p:spPr>
      </p:pic>
      <p:pic>
        <p:nvPicPr>
          <p:cNvPr id="10" name="Picture 9">
            <a:extLst>
              <a:ext uri="{FF2B5EF4-FFF2-40B4-BE49-F238E27FC236}">
                <a16:creationId xmlns:a16="http://schemas.microsoft.com/office/drawing/2014/main" id="{5DD28F23-FA00-0586-8A09-7944D5EBE23B}"/>
              </a:ext>
            </a:extLst>
          </p:cNvPr>
          <p:cNvPicPr>
            <a:picLocks noChangeAspect="1"/>
          </p:cNvPicPr>
          <p:nvPr/>
        </p:nvPicPr>
        <p:blipFill>
          <a:blip r:embed="rId6"/>
          <a:stretch>
            <a:fillRect/>
          </a:stretch>
        </p:blipFill>
        <p:spPr>
          <a:xfrm>
            <a:off x="1491523" y="4374678"/>
            <a:ext cx="731520" cy="731520"/>
          </a:xfrm>
          <a:prstGeom prst="rect">
            <a:avLst/>
          </a:prstGeom>
        </p:spPr>
      </p:pic>
    </p:spTree>
    <p:extLst>
      <p:ext uri="{BB962C8B-B14F-4D97-AF65-F5344CB8AC3E}">
        <p14:creationId xmlns:p14="http://schemas.microsoft.com/office/powerpoint/2010/main" val="8140278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F49C-70EB-35C3-5F7A-B3668C1926DE}"/>
              </a:ext>
            </a:extLst>
          </p:cNvPr>
          <p:cNvSpPr>
            <a:spLocks noGrp="1"/>
          </p:cNvSpPr>
          <p:nvPr>
            <p:ph type="title"/>
          </p:nvPr>
        </p:nvSpPr>
        <p:spPr/>
        <p:txBody>
          <a:bodyPr/>
          <a:lstStyle/>
          <a:p>
            <a:r>
              <a:rPr lang="en-US" dirty="0"/>
              <a:t>CASE STUDY</a:t>
            </a:r>
          </a:p>
        </p:txBody>
      </p:sp>
      <p:sp>
        <p:nvSpPr>
          <p:cNvPr id="3" name="Text Placeholder 2">
            <a:extLst>
              <a:ext uri="{FF2B5EF4-FFF2-40B4-BE49-F238E27FC236}">
                <a16:creationId xmlns:a16="http://schemas.microsoft.com/office/drawing/2014/main" id="{69B01064-20EE-9C9C-4A8B-BD95AB87019B}"/>
              </a:ext>
            </a:extLst>
          </p:cNvPr>
          <p:cNvSpPr>
            <a:spLocks noGrp="1"/>
          </p:cNvSpPr>
          <p:nvPr>
            <p:ph type="body" sz="quarter" idx="13"/>
          </p:nvPr>
        </p:nvSpPr>
        <p:spPr>
          <a:xfrm>
            <a:off x="838198" y="1834179"/>
            <a:ext cx="4969341" cy="2589232"/>
          </a:xfrm>
        </p:spPr>
        <p:txBody>
          <a:bodyPr/>
          <a:lstStyle/>
          <a:p>
            <a:pPr>
              <a:spcAft>
                <a:spcPts val="1200"/>
              </a:spcAft>
            </a:pPr>
            <a:r>
              <a:rPr lang="en-US" dirty="0"/>
              <a:t>Understand the circumstances of the victim.</a:t>
            </a:r>
          </a:p>
          <a:p>
            <a:pPr>
              <a:spcAft>
                <a:spcPts val="1200"/>
              </a:spcAft>
            </a:pPr>
            <a:r>
              <a:rPr lang="en-US" dirty="0"/>
              <a:t>Understand the financial requirements of the victim.</a:t>
            </a:r>
          </a:p>
          <a:p>
            <a:pPr>
              <a:spcAft>
                <a:spcPts val="1200"/>
              </a:spcAft>
            </a:pPr>
            <a:r>
              <a:rPr lang="en-US" dirty="0"/>
              <a:t>Are there specific medical expenses?</a:t>
            </a:r>
          </a:p>
          <a:p>
            <a:pPr>
              <a:spcAft>
                <a:spcPts val="1200"/>
              </a:spcAft>
            </a:pPr>
            <a:r>
              <a:rPr lang="en-US" dirty="0"/>
              <a:t>Is there a need for a monthly income?</a:t>
            </a:r>
          </a:p>
          <a:p>
            <a:pPr>
              <a:spcAft>
                <a:spcPts val="1200"/>
              </a:spcAft>
            </a:pPr>
            <a:r>
              <a:rPr lang="en-US" dirty="0"/>
              <a:t>How is the funds and/or capital invested to cater for the income needs and medical expenses? </a:t>
            </a:r>
            <a:endParaRPr lang="en-US" i="1" dirty="0"/>
          </a:p>
          <a:p>
            <a:endParaRPr lang="en-US" dirty="0"/>
          </a:p>
        </p:txBody>
      </p:sp>
      <p:sp>
        <p:nvSpPr>
          <p:cNvPr id="5" name="Text Placeholder 2">
            <a:extLst>
              <a:ext uri="{FF2B5EF4-FFF2-40B4-BE49-F238E27FC236}">
                <a16:creationId xmlns:a16="http://schemas.microsoft.com/office/drawing/2014/main" id="{824F5A51-E5C8-00F4-4114-4359F43173F4}"/>
              </a:ext>
            </a:extLst>
          </p:cNvPr>
          <p:cNvSpPr txBox="1">
            <a:spLocks/>
          </p:cNvSpPr>
          <p:nvPr/>
        </p:nvSpPr>
        <p:spPr>
          <a:xfrm>
            <a:off x="6384459" y="1834178"/>
            <a:ext cx="4969341" cy="2589233"/>
          </a:xfrm>
          <a:prstGeom prst="rect">
            <a:avLst/>
          </a:prstGeom>
        </p:spPr>
        <p:txBody>
          <a:bodyPr/>
          <a:lstStyle>
            <a:lvl1pPr marL="285750" indent="-285750" algn="l" defTabSz="914400" rtl="0" eaLnBrk="1" latinLnBrk="0" hangingPunct="1">
              <a:lnSpc>
                <a:spcPct val="100000"/>
              </a:lnSpc>
              <a:spcBef>
                <a:spcPts val="0"/>
              </a:spcBef>
              <a:buSzPct val="120000"/>
              <a:buFontTx/>
              <a:buBlip>
                <a:blip r:embed="rId2"/>
              </a:buBlip>
              <a:defRPr sz="1600" kern="1200">
                <a:solidFill>
                  <a:schemeClr val="tx2"/>
                </a:solidFill>
                <a:latin typeface="Arial Narrow" charset="0"/>
                <a:ea typeface="Arial Narrow" charset="0"/>
                <a:cs typeface="Arial Narrow" charset="0"/>
              </a:defRPr>
            </a:lvl1pPr>
            <a:lvl2pPr marL="533400" indent="-212725" algn="l" defTabSz="914400" rtl="0" eaLnBrk="1" latinLnBrk="0" hangingPunct="1">
              <a:lnSpc>
                <a:spcPct val="100000"/>
              </a:lnSpc>
              <a:spcBef>
                <a:spcPts val="0"/>
              </a:spcBef>
              <a:buClr>
                <a:schemeClr val="tx1"/>
              </a:buClr>
              <a:buFont typeface="Arial" charset="0"/>
              <a:buChar char="•"/>
              <a:tabLst/>
              <a:defRPr sz="1600" kern="1200">
                <a:solidFill>
                  <a:schemeClr val="tx2"/>
                </a:solidFill>
                <a:latin typeface="Arial Narrow" charset="0"/>
                <a:ea typeface="Arial Narrow" charset="0"/>
                <a:cs typeface="Arial Narrow" charset="0"/>
              </a:defRPr>
            </a:lvl2pPr>
            <a:lvl3pPr marL="801688" indent="-268288" algn="l" defTabSz="914400" rtl="0" eaLnBrk="1" latinLnBrk="0" hangingPunct="1">
              <a:lnSpc>
                <a:spcPct val="100000"/>
              </a:lnSpc>
              <a:spcBef>
                <a:spcPts val="0"/>
              </a:spcBef>
              <a:buClr>
                <a:schemeClr val="tx1"/>
              </a:buClr>
              <a:buFont typeface=".AppleSystemUIFont" charset="-120"/>
              <a:buChar char="-"/>
              <a:tabLst/>
              <a:defRPr sz="1600" kern="1200">
                <a:solidFill>
                  <a:schemeClr val="tx2"/>
                </a:solidFill>
                <a:latin typeface="Arial Narrow" charset="0"/>
                <a:ea typeface="Arial Narrow" charset="0"/>
                <a:cs typeface="Arial Narrow" charset="0"/>
              </a:defRPr>
            </a:lvl3pPr>
            <a:lvl4pPr marL="1371600" indent="0" algn="l" defTabSz="914400" rtl="0" eaLnBrk="1" latinLnBrk="0" hangingPunct="1">
              <a:lnSpc>
                <a:spcPct val="90000"/>
              </a:lnSpc>
              <a:spcBef>
                <a:spcPts val="500"/>
              </a:spcBef>
              <a:buFont typeface="Arial"/>
              <a:buNone/>
              <a:defRPr sz="1400" kern="1200">
                <a:solidFill>
                  <a:schemeClr val="tx2"/>
                </a:solidFill>
                <a:latin typeface="Arial Narrow" charset="0"/>
                <a:ea typeface="Arial Narrow" charset="0"/>
                <a:cs typeface="Arial Narrow" charset="0"/>
              </a:defRPr>
            </a:lvl4pPr>
            <a:lvl5pPr marL="1828800" indent="0" algn="l" defTabSz="914400" rtl="0" eaLnBrk="1" latinLnBrk="0" hangingPunct="1">
              <a:lnSpc>
                <a:spcPct val="90000"/>
              </a:lnSpc>
              <a:spcBef>
                <a:spcPts val="500"/>
              </a:spcBef>
              <a:buFont typeface="Arial"/>
              <a:buNone/>
              <a:defRPr sz="1400" kern="1200">
                <a:solidFill>
                  <a:schemeClr val="tx2"/>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1200"/>
              </a:spcAft>
            </a:pPr>
            <a:r>
              <a:rPr lang="en-US" dirty="0"/>
              <a:t>When the person passes away, is there children of the victim that need the funds for education etc.? </a:t>
            </a:r>
          </a:p>
          <a:p>
            <a:pPr>
              <a:spcAft>
                <a:spcPts val="1200"/>
              </a:spcAft>
            </a:pPr>
            <a:r>
              <a:rPr lang="en-US" dirty="0"/>
              <a:t>Appoint accountants to do the annual financial statements. </a:t>
            </a:r>
          </a:p>
          <a:p>
            <a:pPr>
              <a:spcAft>
                <a:spcPts val="1200"/>
              </a:spcAft>
            </a:pPr>
            <a:r>
              <a:rPr lang="en-US" dirty="0"/>
              <a:t>Register the trust for tax.</a:t>
            </a:r>
          </a:p>
          <a:p>
            <a:pPr>
              <a:spcAft>
                <a:spcPts val="1200"/>
              </a:spcAft>
            </a:pPr>
            <a:r>
              <a:rPr lang="en-US" dirty="0"/>
              <a:t>Open a trust bank account.</a:t>
            </a:r>
          </a:p>
          <a:p>
            <a:pPr>
              <a:spcAft>
                <a:spcPts val="1200"/>
              </a:spcAft>
            </a:pPr>
            <a:r>
              <a:rPr lang="en-US" dirty="0"/>
              <a:t>Adhere to the reporting obligations to SARS and the Master of the High Court. </a:t>
            </a:r>
          </a:p>
          <a:p>
            <a:pPr marL="320675" lvl="1" indent="0">
              <a:spcBef>
                <a:spcPts val="200"/>
              </a:spcBef>
              <a:buFont typeface="Arial" charset="0"/>
              <a:buNone/>
            </a:pPr>
            <a:endParaRPr lang="en-US" i="1" dirty="0"/>
          </a:p>
          <a:p>
            <a:endParaRPr lang="en-US" dirty="0"/>
          </a:p>
        </p:txBody>
      </p:sp>
    </p:spTree>
    <p:extLst>
      <p:ext uri="{BB962C8B-B14F-4D97-AF65-F5344CB8AC3E}">
        <p14:creationId xmlns:p14="http://schemas.microsoft.com/office/powerpoint/2010/main" val="51224302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065839"/>
      </p:ext>
    </p:extLst>
  </p:cSld>
  <p:clrMapOvr>
    <a:masterClrMapping/>
  </p:clrMapOvr>
  <p:transition>
    <p:fade/>
  </p:transition>
</p:sld>
</file>

<file path=ppt/theme/theme1.xml><?xml version="1.0" encoding="utf-8"?>
<a:theme xmlns:a="http://schemas.openxmlformats.org/drawingml/2006/main" name="Cover Slide_Title">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tents">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vider Slides">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Quotes">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ummary Slide">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all Out Copy Slide">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Thank You">
  <a:themeElements>
    <a:clrScheme name="SPW Colab">
      <a:dk1>
        <a:srgbClr val="0074C8"/>
      </a:dk1>
      <a:lt1>
        <a:srgbClr val="FFFFFF"/>
      </a:lt1>
      <a:dk2>
        <a:srgbClr val="333E48"/>
      </a:dk2>
      <a:lt2>
        <a:srgbClr val="E8E6DF"/>
      </a:lt2>
      <a:accent1>
        <a:srgbClr val="7C716B"/>
      </a:accent1>
      <a:accent2>
        <a:srgbClr val="EFB8A9"/>
      </a:accent2>
      <a:accent3>
        <a:srgbClr val="B9D2DC"/>
      </a:accent3>
      <a:accent4>
        <a:srgbClr val="7997AB"/>
      </a:accent4>
      <a:accent5>
        <a:srgbClr val="33647E"/>
      </a:accent5>
      <a:accent6>
        <a:srgbClr val="C17B45"/>
      </a:accent6>
      <a:hlink>
        <a:srgbClr val="B9975B"/>
      </a:hlink>
      <a:folHlink>
        <a:srgbClr val="C17B4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Divider Slides">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Quotes">
  <a:themeElements>
    <a:clrScheme name="SPW New">
      <a:dk1>
        <a:srgbClr val="0074C8"/>
      </a:dk1>
      <a:lt1>
        <a:srgbClr val="FFFFFF"/>
      </a:lt1>
      <a:dk2>
        <a:srgbClr val="333E48"/>
      </a:dk2>
      <a:lt2>
        <a:srgbClr val="E8E6DF"/>
      </a:lt2>
      <a:accent1>
        <a:srgbClr val="0074C8"/>
      </a:accent1>
      <a:accent2>
        <a:srgbClr val="333E48"/>
      </a:accent2>
      <a:accent3>
        <a:srgbClr val="C17B3F"/>
      </a:accent3>
      <a:accent4>
        <a:srgbClr val="EBB3A3"/>
      </a:accent4>
      <a:accent5>
        <a:srgbClr val="30637F"/>
      </a:accent5>
      <a:accent6>
        <a:srgbClr val="7C716A"/>
      </a:accent6>
      <a:hlink>
        <a:srgbClr val="7796AC"/>
      </a:hlink>
      <a:folHlink>
        <a:srgbClr val="B8D1D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49611</TotalTime>
  <Words>1031</Words>
  <Application>Microsoft Office PowerPoint</Application>
  <PresentationFormat>Widescreen</PresentationFormat>
  <Paragraphs>135</Paragraphs>
  <Slides>14</Slides>
  <Notes>6</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14</vt:i4>
      </vt:variant>
    </vt:vector>
  </HeadingPairs>
  <TitlesOfParts>
    <vt:vector size="27" baseType="lpstr">
      <vt:lpstr>.AppleSystemUIFont</vt:lpstr>
      <vt:lpstr>Arial</vt:lpstr>
      <vt:lpstr>Arial Narrow</vt:lpstr>
      <vt:lpstr>Calibri</vt:lpstr>
      <vt:lpstr>Cover Slide_Title</vt:lpstr>
      <vt:lpstr>1_Contents</vt:lpstr>
      <vt:lpstr>1_Divider Slides</vt:lpstr>
      <vt:lpstr>1_Quotes</vt:lpstr>
      <vt:lpstr>Summary Slide</vt:lpstr>
      <vt:lpstr>3_Call Out Copy Slide</vt:lpstr>
      <vt:lpstr>1_Thank You</vt:lpstr>
      <vt:lpstr>7_Divider Slides</vt:lpstr>
      <vt:lpstr>2_Quotes</vt:lpstr>
      <vt:lpstr>TRUST GOVERNANCE AND COMPLIANCE </vt:lpstr>
      <vt:lpstr>PowerPoint Presentation</vt:lpstr>
      <vt:lpstr>PowerPoint Presentation</vt:lpstr>
      <vt:lpstr>PowerPoint Presentation</vt:lpstr>
      <vt:lpstr>PowerPoint Presentation</vt:lpstr>
      <vt:lpstr>PowerPoint Presentation</vt:lpstr>
      <vt:lpstr>CUSTOM-CRAFTED WEALTH SOLUTIONS</vt:lpstr>
      <vt:lpstr>INTENTION</vt:lpstr>
      <vt:lpstr>GOVERNANCE AND TRUST COMPLIANCE</vt:lpstr>
      <vt:lpstr>PowerPoint Presentation</vt:lpstr>
      <vt:lpstr>PowerPoint Presentation</vt:lpstr>
      <vt:lpstr>CASE STUDY</vt:lpstr>
      <vt:lpstr>CASE STUDY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 Zandberg</dc:creator>
  <cp:lastModifiedBy>Stanley Broun (SPW)</cp:lastModifiedBy>
  <cp:revision>1823</cp:revision>
  <cp:lastPrinted>2020-03-19T06:49:57Z</cp:lastPrinted>
  <dcterms:created xsi:type="dcterms:W3CDTF">2020-01-07T11:52:13Z</dcterms:created>
  <dcterms:modified xsi:type="dcterms:W3CDTF">2024-04-20T10:01:31Z</dcterms:modified>
</cp:coreProperties>
</file>