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5" r:id="rId4"/>
  </p:sldMasterIdLst>
  <p:notesMasterIdLst>
    <p:notesMasterId r:id="rId33"/>
  </p:notesMasterIdLst>
  <p:sldIdLst>
    <p:sldId id="257" r:id="rId5"/>
    <p:sldId id="672" r:id="rId6"/>
    <p:sldId id="3394" r:id="rId7"/>
    <p:sldId id="3366" r:id="rId8"/>
    <p:sldId id="3364" r:id="rId9"/>
    <p:sldId id="3380" r:id="rId10"/>
    <p:sldId id="633" r:id="rId11"/>
    <p:sldId id="3393" r:id="rId12"/>
    <p:sldId id="3392" r:id="rId13"/>
    <p:sldId id="3378" r:id="rId14"/>
    <p:sldId id="3379" r:id="rId15"/>
    <p:sldId id="394" r:id="rId16"/>
    <p:sldId id="3386" r:id="rId17"/>
    <p:sldId id="3389" r:id="rId18"/>
    <p:sldId id="3391" r:id="rId19"/>
    <p:sldId id="3387" r:id="rId20"/>
    <p:sldId id="3388" r:id="rId21"/>
    <p:sldId id="286" r:id="rId22"/>
    <p:sldId id="287" r:id="rId23"/>
    <p:sldId id="306" r:id="rId24"/>
    <p:sldId id="3375" r:id="rId25"/>
    <p:sldId id="304" r:id="rId26"/>
    <p:sldId id="308" r:id="rId27"/>
    <p:sldId id="309" r:id="rId28"/>
    <p:sldId id="314" r:id="rId29"/>
    <p:sldId id="316" r:id="rId30"/>
    <p:sldId id="317" r:id="rId31"/>
    <p:sldId id="333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45D2F9-F90A-0389-3626-4425FEC89D1C}" v="62" dt="2024-04-19T07:37:35.557"/>
    <p1510:client id="{49C095BA-B0F1-79F2-DA03-CB8DF2350219}" v="152" dt="2024-04-19T05:56:42.272"/>
    <p1510:client id="{5895DBD3-F7B8-0B7C-F77E-5FA3AEEFC56C}" v="1" dt="2024-04-19T07:57:38.387"/>
    <p1510:client id="{5D73E0D8-0DCD-01AD-3D8C-39C6EF540705}" v="1" dt="2024-04-19T07:58:38.047"/>
    <p1510:client id="{75CE73CA-38EB-3903-F129-9059A338834E}" v="2" dt="2024-04-19T08:18:44.843"/>
    <p1510:client id="{77266C27-F0B8-B5C1-8A2B-1D87812C3D2D}" v="58" dt="2024-04-19T07:27:17.944"/>
    <p1510:client id="{81090A11-21F9-1AC9-FFD9-934FD5BF7F37}" v="152" dt="2024-04-18T20:51:20.749"/>
    <p1510:client id="{8F378E00-81C9-4CA6-B411-6E3A90D4B17E}" v="324" dt="2024-04-18T21:19:00.810"/>
    <p1510:client id="{92ED64F5-2CBE-1D4F-BA1A-FEDF0A30C6BD}" v="16" dt="2024-04-19T08:19:26.356"/>
    <p1510:client id="{B78D42E4-7DBF-571F-7CBE-D411C42BE597}" v="472" dt="2024-04-18T21:46:53.752"/>
    <p1510:client id="{D8E42230-3DEF-48F9-B866-DF2CF9BA2F9F}" v="2066" dt="2024-04-19T07:54:49.481"/>
    <p1510:client id="{EFC67E6C-8539-AE09-C9A9-07C3ED5E9C65}" v="399" dt="2024-04-18T20:38:48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MALAN: South Africa" userId="S::christopher.malan@fic.gov.za::ef10fe5d-9312-4e72-a02c-03c079a91ed3" providerId="AD" clId="Web-{77266C27-F0B8-B5C1-8A2B-1D87812C3D2D}"/>
    <pc:docChg chg="modSld">
      <pc:chgData name="Christopher MALAN: South Africa" userId="S::christopher.malan@fic.gov.za::ef10fe5d-9312-4e72-a02c-03c079a91ed3" providerId="AD" clId="Web-{77266C27-F0B8-B5C1-8A2B-1D87812C3D2D}" dt="2024-04-19T07:27:17.944" v="56" actId="20577"/>
      <pc:docMkLst>
        <pc:docMk/>
      </pc:docMkLst>
      <pc:sldChg chg="modSp">
        <pc:chgData name="Christopher MALAN: South Africa" userId="S::christopher.malan@fic.gov.za::ef10fe5d-9312-4e72-a02c-03c079a91ed3" providerId="AD" clId="Web-{77266C27-F0B8-B5C1-8A2B-1D87812C3D2D}" dt="2024-04-19T07:27:17.944" v="56" actId="20577"/>
        <pc:sldMkLst>
          <pc:docMk/>
          <pc:sldMk cId="1220579435" sldId="257"/>
        </pc:sldMkLst>
        <pc:spChg chg="mod">
          <ac:chgData name="Christopher MALAN: South Africa" userId="S::christopher.malan@fic.gov.za::ef10fe5d-9312-4e72-a02c-03c079a91ed3" providerId="AD" clId="Web-{77266C27-F0B8-B5C1-8A2B-1D87812C3D2D}" dt="2024-04-19T07:27:17.944" v="56" actId="20577"/>
          <ac:spMkLst>
            <pc:docMk/>
            <pc:sldMk cId="1220579435" sldId="257"/>
            <ac:spMk id="2" creationId="{00000000-0000-0000-0000-000000000000}"/>
          </ac:spMkLst>
        </pc:spChg>
      </pc:sldChg>
    </pc:docChg>
  </pc:docChgLst>
  <pc:docChgLst>
    <pc:chgData name="Jan Augustyn" userId="S::jan.augustyn@fic.gov.za::cc506f27-fbf3-4ea0-8365-5e53f5c44ccf" providerId="AD" clId="Web-{5D73E0D8-0DCD-01AD-3D8C-39C6EF540705}"/>
    <pc:docChg chg="modSld">
      <pc:chgData name="Jan Augustyn" userId="S::jan.augustyn@fic.gov.za::cc506f27-fbf3-4ea0-8365-5e53f5c44ccf" providerId="AD" clId="Web-{5D73E0D8-0DCD-01AD-3D8C-39C6EF540705}" dt="2024-04-19T07:58:38.047" v="0" actId="1076"/>
      <pc:docMkLst>
        <pc:docMk/>
      </pc:docMkLst>
      <pc:sldChg chg="modSp">
        <pc:chgData name="Jan Augustyn" userId="S::jan.augustyn@fic.gov.za::cc506f27-fbf3-4ea0-8365-5e53f5c44ccf" providerId="AD" clId="Web-{5D73E0D8-0DCD-01AD-3D8C-39C6EF540705}" dt="2024-04-19T07:58:38.047" v="0" actId="1076"/>
        <pc:sldMkLst>
          <pc:docMk/>
          <pc:sldMk cId="1324422980" sldId="3391"/>
        </pc:sldMkLst>
        <pc:graphicFrameChg chg="mod">
          <ac:chgData name="Jan Augustyn" userId="S::jan.augustyn@fic.gov.za::cc506f27-fbf3-4ea0-8365-5e53f5c44ccf" providerId="AD" clId="Web-{5D73E0D8-0DCD-01AD-3D8C-39C6EF540705}" dt="2024-04-19T07:58:38.047" v="0" actId="1076"/>
          <ac:graphicFrameMkLst>
            <pc:docMk/>
            <pc:sldMk cId="1324422980" sldId="3391"/>
            <ac:graphicFrameMk id="4" creationId="{A2582632-8828-DEB9-783E-3336945DDD77}"/>
          </ac:graphicFrameMkLst>
        </pc:graphicFrameChg>
      </pc:sldChg>
    </pc:docChg>
  </pc:docChgLst>
  <pc:docChgLst>
    <pc:chgData name="Jan Augustyn" userId="S::jan.augustyn@fic.gov.za::cc506f27-fbf3-4ea0-8365-5e53f5c44ccf" providerId="AD" clId="Web-{B78D42E4-7DBF-571F-7CBE-D411C42BE597}"/>
    <pc:docChg chg="addSld delSld modSld">
      <pc:chgData name="Jan Augustyn" userId="S::jan.augustyn@fic.gov.za::cc506f27-fbf3-4ea0-8365-5e53f5c44ccf" providerId="AD" clId="Web-{B78D42E4-7DBF-571F-7CBE-D411C42BE597}" dt="2024-04-18T21:46:53.752" v="468" actId="20577"/>
      <pc:docMkLst>
        <pc:docMk/>
      </pc:docMkLst>
      <pc:sldChg chg="modSp add">
        <pc:chgData name="Jan Augustyn" userId="S::jan.augustyn@fic.gov.za::cc506f27-fbf3-4ea0-8365-5e53f5c44ccf" providerId="AD" clId="Web-{B78D42E4-7DBF-571F-7CBE-D411C42BE597}" dt="2024-04-18T21:45:14.687" v="426" actId="20577"/>
        <pc:sldMkLst>
          <pc:docMk/>
          <pc:sldMk cId="59863918" sldId="394"/>
        </pc:sldMkLst>
        <pc:spChg chg="mod">
          <ac:chgData name="Jan Augustyn" userId="S::jan.augustyn@fic.gov.za::cc506f27-fbf3-4ea0-8365-5e53f5c44ccf" providerId="AD" clId="Web-{B78D42E4-7DBF-571F-7CBE-D411C42BE597}" dt="2024-04-18T21:45:14.687" v="426" actId="20577"/>
          <ac:spMkLst>
            <pc:docMk/>
            <pc:sldMk cId="59863918" sldId="394"/>
            <ac:spMk id="6" creationId="{00000000-0000-0000-0000-000000000000}"/>
          </ac:spMkLst>
        </pc:spChg>
      </pc:sldChg>
      <pc:sldChg chg="modSp">
        <pc:chgData name="Jan Augustyn" userId="S::jan.augustyn@fic.gov.za::cc506f27-fbf3-4ea0-8365-5e53f5c44ccf" providerId="AD" clId="Web-{B78D42E4-7DBF-571F-7CBE-D411C42BE597}" dt="2024-04-18T21:46:08.079" v="465" actId="20577"/>
        <pc:sldMkLst>
          <pc:docMk/>
          <pc:sldMk cId="1463697005" sldId="3386"/>
        </pc:sldMkLst>
        <pc:spChg chg="mod">
          <ac:chgData name="Jan Augustyn" userId="S::jan.augustyn@fic.gov.za::cc506f27-fbf3-4ea0-8365-5e53f5c44ccf" providerId="AD" clId="Web-{B78D42E4-7DBF-571F-7CBE-D411C42BE597}" dt="2024-04-18T21:46:08.079" v="465" actId="20577"/>
          <ac:spMkLst>
            <pc:docMk/>
            <pc:sldMk cId="1463697005" sldId="3386"/>
            <ac:spMk id="2" creationId="{2B222A45-2A81-2214-3BD8-1EDBB1533691}"/>
          </ac:spMkLst>
        </pc:spChg>
      </pc:sldChg>
      <pc:sldChg chg="modSp">
        <pc:chgData name="Jan Augustyn" userId="S::jan.augustyn@fic.gov.za::cc506f27-fbf3-4ea0-8365-5e53f5c44ccf" providerId="AD" clId="Web-{B78D42E4-7DBF-571F-7CBE-D411C42BE597}" dt="2024-04-18T21:28:23.366" v="3" actId="20577"/>
        <pc:sldMkLst>
          <pc:docMk/>
          <pc:sldMk cId="3436590883" sldId="3387"/>
        </pc:sldMkLst>
        <pc:spChg chg="mod">
          <ac:chgData name="Jan Augustyn" userId="S::jan.augustyn@fic.gov.za::cc506f27-fbf3-4ea0-8365-5e53f5c44ccf" providerId="AD" clId="Web-{B78D42E4-7DBF-571F-7CBE-D411C42BE597}" dt="2024-04-18T21:28:23.366" v="3" actId="20577"/>
          <ac:spMkLst>
            <pc:docMk/>
            <pc:sldMk cId="3436590883" sldId="3387"/>
            <ac:spMk id="3" creationId="{B1E0BEA6-859E-345F-C6D2-FED969F0728C}"/>
          </ac:spMkLst>
        </pc:spChg>
      </pc:sldChg>
      <pc:sldChg chg="modSp">
        <pc:chgData name="Jan Augustyn" userId="S::jan.augustyn@fic.gov.za::cc506f27-fbf3-4ea0-8365-5e53f5c44ccf" providerId="AD" clId="Web-{B78D42E4-7DBF-571F-7CBE-D411C42BE597}" dt="2024-04-18T21:46:53.752" v="468" actId="20577"/>
        <pc:sldMkLst>
          <pc:docMk/>
          <pc:sldMk cId="247753059" sldId="3388"/>
        </pc:sldMkLst>
        <pc:spChg chg="mod">
          <ac:chgData name="Jan Augustyn" userId="S::jan.augustyn@fic.gov.za::cc506f27-fbf3-4ea0-8365-5e53f5c44ccf" providerId="AD" clId="Web-{B78D42E4-7DBF-571F-7CBE-D411C42BE597}" dt="2024-04-18T21:46:53.752" v="468" actId="20577"/>
          <ac:spMkLst>
            <pc:docMk/>
            <pc:sldMk cId="247753059" sldId="3388"/>
            <ac:spMk id="2" creationId="{2B222A45-2A81-2214-3BD8-1EDBB1533691}"/>
          </ac:spMkLst>
        </pc:spChg>
      </pc:sldChg>
      <pc:sldChg chg="modSp">
        <pc:chgData name="Jan Augustyn" userId="S::jan.augustyn@fic.gov.za::cc506f27-fbf3-4ea0-8365-5e53f5c44ccf" providerId="AD" clId="Web-{B78D42E4-7DBF-571F-7CBE-D411C42BE597}" dt="2024-04-18T21:35:53.502" v="305"/>
        <pc:sldMkLst>
          <pc:docMk/>
          <pc:sldMk cId="1324422980" sldId="3391"/>
        </pc:sldMkLst>
        <pc:graphicFrameChg chg="mod modGraphic">
          <ac:chgData name="Jan Augustyn" userId="S::jan.augustyn@fic.gov.za::cc506f27-fbf3-4ea0-8365-5e53f5c44ccf" providerId="AD" clId="Web-{B78D42E4-7DBF-571F-7CBE-D411C42BE597}" dt="2024-04-18T21:35:53.502" v="305"/>
          <ac:graphicFrameMkLst>
            <pc:docMk/>
            <pc:sldMk cId="1324422980" sldId="3391"/>
            <ac:graphicFrameMk id="4" creationId="{A2582632-8828-DEB9-783E-3336945DDD77}"/>
          </ac:graphicFrameMkLst>
        </pc:graphicFrameChg>
      </pc:sldChg>
      <pc:sldChg chg="new del">
        <pc:chgData name="Jan Augustyn" userId="S::jan.augustyn@fic.gov.za::cc506f27-fbf3-4ea0-8365-5e53f5c44ccf" providerId="AD" clId="Web-{B78D42E4-7DBF-571F-7CBE-D411C42BE597}" dt="2024-04-18T21:46:25.767" v="466"/>
        <pc:sldMkLst>
          <pc:docMk/>
          <pc:sldMk cId="1480850815" sldId="3392"/>
        </pc:sldMkLst>
      </pc:sldChg>
      <pc:sldChg chg="modSp new">
        <pc:chgData name="Jan Augustyn" userId="S::jan.augustyn@fic.gov.za::cc506f27-fbf3-4ea0-8365-5e53f5c44ccf" providerId="AD" clId="Web-{B78D42E4-7DBF-571F-7CBE-D411C42BE597}" dt="2024-04-18T21:38:16.521" v="386" actId="20577"/>
        <pc:sldMkLst>
          <pc:docMk/>
          <pc:sldMk cId="3780745905" sldId="3393"/>
        </pc:sldMkLst>
        <pc:spChg chg="mod">
          <ac:chgData name="Jan Augustyn" userId="S::jan.augustyn@fic.gov.za::cc506f27-fbf3-4ea0-8365-5e53f5c44ccf" providerId="AD" clId="Web-{B78D42E4-7DBF-571F-7CBE-D411C42BE597}" dt="2024-04-18T21:38:16.521" v="386" actId="20577"/>
          <ac:spMkLst>
            <pc:docMk/>
            <pc:sldMk cId="3780745905" sldId="3393"/>
            <ac:spMk id="3" creationId="{530AEA5D-3795-20D7-708E-7E280499DE79}"/>
          </ac:spMkLst>
        </pc:spChg>
      </pc:sldChg>
    </pc:docChg>
  </pc:docChgLst>
  <pc:docChgLst>
    <pc:chgData name="Christopher MALAN: South Africa" userId="S::christopher.malan@fic.gov.za::ef10fe5d-9312-4e72-a02c-03c079a91ed3" providerId="AD" clId="Web-{3B45D2F9-F90A-0389-3626-4425FEC89D1C}"/>
    <pc:docChg chg="modSld sldOrd">
      <pc:chgData name="Christopher MALAN: South Africa" userId="S::christopher.malan@fic.gov.za::ef10fe5d-9312-4e72-a02c-03c079a91ed3" providerId="AD" clId="Web-{3B45D2F9-F90A-0389-3626-4425FEC89D1C}" dt="2024-04-19T07:37:35.557" v="59"/>
      <pc:docMkLst>
        <pc:docMk/>
      </pc:docMkLst>
      <pc:sldChg chg="modSp">
        <pc:chgData name="Christopher MALAN: South Africa" userId="S::christopher.malan@fic.gov.za::ef10fe5d-9312-4e72-a02c-03c079a91ed3" providerId="AD" clId="Web-{3B45D2F9-F90A-0389-3626-4425FEC89D1C}" dt="2024-04-19T07:34:25.837" v="58" actId="20577"/>
        <pc:sldMkLst>
          <pc:docMk/>
          <pc:sldMk cId="1220579435" sldId="257"/>
        </pc:sldMkLst>
        <pc:spChg chg="mod">
          <ac:chgData name="Christopher MALAN: South Africa" userId="S::christopher.malan@fic.gov.za::ef10fe5d-9312-4e72-a02c-03c079a91ed3" providerId="AD" clId="Web-{3B45D2F9-F90A-0389-3626-4425FEC89D1C}" dt="2024-04-19T07:34:25.837" v="58" actId="20577"/>
          <ac:spMkLst>
            <pc:docMk/>
            <pc:sldMk cId="1220579435" sldId="257"/>
            <ac:spMk id="2" creationId="{00000000-0000-0000-0000-000000000000}"/>
          </ac:spMkLst>
        </pc:spChg>
      </pc:sldChg>
      <pc:sldChg chg="ord">
        <pc:chgData name="Christopher MALAN: South Africa" userId="S::christopher.malan@fic.gov.za::ef10fe5d-9312-4e72-a02c-03c079a91ed3" providerId="AD" clId="Web-{3B45D2F9-F90A-0389-3626-4425FEC89D1C}" dt="2024-04-19T07:37:35.557" v="59"/>
        <pc:sldMkLst>
          <pc:docMk/>
          <pc:sldMk cId="272413949" sldId="3380"/>
        </pc:sldMkLst>
      </pc:sldChg>
    </pc:docChg>
  </pc:docChgLst>
  <pc:docChgLst>
    <pc:chgData name="Jan Augustyn" userId="cc506f27-fbf3-4ea0-8365-5e53f5c44ccf" providerId="ADAL" clId="{8F378E00-81C9-4CA6-B411-6E3A90D4B17E}"/>
    <pc:docChg chg="undo custSel addSld delSld modSld sldOrd">
      <pc:chgData name="Jan Augustyn" userId="cc506f27-fbf3-4ea0-8365-5e53f5c44ccf" providerId="ADAL" clId="{8F378E00-81C9-4CA6-B411-6E3A90D4B17E}" dt="2024-04-18T21:19:00.810" v="328" actId="20577"/>
      <pc:docMkLst>
        <pc:docMk/>
      </pc:docMkLst>
      <pc:sldChg chg="modSp mod">
        <pc:chgData name="Jan Augustyn" userId="cc506f27-fbf3-4ea0-8365-5e53f5c44ccf" providerId="ADAL" clId="{8F378E00-81C9-4CA6-B411-6E3A90D4B17E}" dt="2024-04-18T21:19:00.810" v="328" actId="20577"/>
        <pc:sldMkLst>
          <pc:docMk/>
          <pc:sldMk cId="1463697005" sldId="3386"/>
        </pc:sldMkLst>
        <pc:spChg chg="mod">
          <ac:chgData name="Jan Augustyn" userId="cc506f27-fbf3-4ea0-8365-5e53f5c44ccf" providerId="ADAL" clId="{8F378E00-81C9-4CA6-B411-6E3A90D4B17E}" dt="2024-04-18T21:19:00.810" v="328" actId="20577"/>
          <ac:spMkLst>
            <pc:docMk/>
            <pc:sldMk cId="1463697005" sldId="3386"/>
            <ac:spMk id="2" creationId="{2B222A45-2A81-2214-3BD8-1EDBB1533691}"/>
          </ac:spMkLst>
        </pc:spChg>
      </pc:sldChg>
      <pc:sldChg chg="addSp delSp modSp mod">
        <pc:chgData name="Jan Augustyn" userId="cc506f27-fbf3-4ea0-8365-5e53f5c44ccf" providerId="ADAL" clId="{8F378E00-81C9-4CA6-B411-6E3A90D4B17E}" dt="2024-04-18T21:18:02.809" v="286" actId="113"/>
        <pc:sldMkLst>
          <pc:docMk/>
          <pc:sldMk cId="3436590883" sldId="3387"/>
        </pc:sldMkLst>
        <pc:spChg chg="mod">
          <ac:chgData name="Jan Augustyn" userId="cc506f27-fbf3-4ea0-8365-5e53f5c44ccf" providerId="ADAL" clId="{8F378E00-81C9-4CA6-B411-6E3A90D4B17E}" dt="2024-04-18T21:11:54.332" v="161" actId="20577"/>
          <ac:spMkLst>
            <pc:docMk/>
            <pc:sldMk cId="3436590883" sldId="3387"/>
            <ac:spMk id="2" creationId="{2B222A45-2A81-2214-3BD8-1EDBB1533691}"/>
          </ac:spMkLst>
        </pc:spChg>
        <pc:spChg chg="mod">
          <ac:chgData name="Jan Augustyn" userId="cc506f27-fbf3-4ea0-8365-5e53f5c44ccf" providerId="ADAL" clId="{8F378E00-81C9-4CA6-B411-6E3A90D4B17E}" dt="2024-04-18T21:14:11.645" v="244" actId="20577"/>
          <ac:spMkLst>
            <pc:docMk/>
            <pc:sldMk cId="3436590883" sldId="3387"/>
            <ac:spMk id="3" creationId="{B1E0BEA6-859E-345F-C6D2-FED969F0728C}"/>
          </ac:spMkLst>
        </pc:spChg>
        <pc:spChg chg="add mod">
          <ac:chgData name="Jan Augustyn" userId="cc506f27-fbf3-4ea0-8365-5e53f5c44ccf" providerId="ADAL" clId="{8F378E00-81C9-4CA6-B411-6E3A90D4B17E}" dt="2024-04-18T21:13:46.997" v="215" actId="5793"/>
          <ac:spMkLst>
            <pc:docMk/>
            <pc:sldMk cId="3436590883" sldId="3387"/>
            <ac:spMk id="5" creationId="{412724B0-D19B-016D-81A4-747A68A10386}"/>
          </ac:spMkLst>
        </pc:spChg>
        <pc:graphicFrameChg chg="add del mod modGraphic">
          <ac:chgData name="Jan Augustyn" userId="cc506f27-fbf3-4ea0-8365-5e53f5c44ccf" providerId="ADAL" clId="{8F378E00-81C9-4CA6-B411-6E3A90D4B17E}" dt="2024-04-18T21:18:02.809" v="286" actId="113"/>
          <ac:graphicFrameMkLst>
            <pc:docMk/>
            <pc:sldMk cId="3436590883" sldId="3387"/>
            <ac:graphicFrameMk id="4" creationId="{5C0E469D-3CCA-742B-376D-7C5C92D3C7BE}"/>
          </ac:graphicFrameMkLst>
        </pc:graphicFrameChg>
      </pc:sldChg>
      <pc:sldChg chg="modSp mod">
        <pc:chgData name="Jan Augustyn" userId="cc506f27-fbf3-4ea0-8365-5e53f5c44ccf" providerId="ADAL" clId="{8F378E00-81C9-4CA6-B411-6E3A90D4B17E}" dt="2024-04-18T21:17:26.421" v="285" actId="20577"/>
        <pc:sldMkLst>
          <pc:docMk/>
          <pc:sldMk cId="247753059" sldId="3388"/>
        </pc:sldMkLst>
        <pc:spChg chg="mod">
          <ac:chgData name="Jan Augustyn" userId="cc506f27-fbf3-4ea0-8365-5e53f5c44ccf" providerId="ADAL" clId="{8F378E00-81C9-4CA6-B411-6E3A90D4B17E}" dt="2024-04-18T21:17:26.421" v="285" actId="20577"/>
          <ac:spMkLst>
            <pc:docMk/>
            <pc:sldMk cId="247753059" sldId="3388"/>
            <ac:spMk id="2" creationId="{2B222A45-2A81-2214-3BD8-1EDBB1533691}"/>
          </ac:spMkLst>
        </pc:spChg>
        <pc:spChg chg="mod">
          <ac:chgData name="Jan Augustyn" userId="cc506f27-fbf3-4ea0-8365-5e53f5c44ccf" providerId="ADAL" clId="{8F378E00-81C9-4CA6-B411-6E3A90D4B17E}" dt="2024-04-18T21:15:50.364" v="265" actId="5793"/>
          <ac:spMkLst>
            <pc:docMk/>
            <pc:sldMk cId="247753059" sldId="3388"/>
            <ac:spMk id="3" creationId="{B1E0BEA6-859E-345F-C6D2-FED969F0728C}"/>
          </ac:spMkLst>
        </pc:spChg>
      </pc:sldChg>
      <pc:sldChg chg="ord">
        <pc:chgData name="Jan Augustyn" userId="cc506f27-fbf3-4ea0-8365-5e53f5c44ccf" providerId="ADAL" clId="{8F378E00-81C9-4CA6-B411-6E3A90D4B17E}" dt="2024-04-18T21:12:45.216" v="166"/>
        <pc:sldMkLst>
          <pc:docMk/>
          <pc:sldMk cId="3599585059" sldId="3389"/>
        </pc:sldMkLst>
      </pc:sldChg>
      <pc:sldChg chg="addSp delSp modSp new del">
        <pc:chgData name="Jan Augustyn" userId="cc506f27-fbf3-4ea0-8365-5e53f5c44ccf" providerId="ADAL" clId="{8F378E00-81C9-4CA6-B411-6E3A90D4B17E}" dt="2024-04-18T21:06:00.853" v="144" actId="2696"/>
        <pc:sldMkLst>
          <pc:docMk/>
          <pc:sldMk cId="965285987" sldId="3390"/>
        </pc:sldMkLst>
        <pc:spChg chg="del">
          <ac:chgData name="Jan Augustyn" userId="cc506f27-fbf3-4ea0-8365-5e53f5c44ccf" providerId="ADAL" clId="{8F378E00-81C9-4CA6-B411-6E3A90D4B17E}" dt="2024-04-18T20:59:05.959" v="55"/>
          <ac:spMkLst>
            <pc:docMk/>
            <pc:sldMk cId="965285987" sldId="3390"/>
            <ac:spMk id="2" creationId="{0A654F5C-8D42-1024-7A55-2626532F5D57}"/>
          </ac:spMkLst>
        </pc:spChg>
        <pc:spChg chg="add mod">
          <ac:chgData name="Jan Augustyn" userId="cc506f27-fbf3-4ea0-8365-5e53f5c44ccf" providerId="ADAL" clId="{8F378E00-81C9-4CA6-B411-6E3A90D4B17E}" dt="2024-04-18T20:59:15.101" v="56" actId="14100"/>
          <ac:spMkLst>
            <pc:docMk/>
            <pc:sldMk cId="965285987" sldId="3390"/>
            <ac:spMk id="5" creationId="{CC88D5DC-C57E-CC39-F5FC-7B69FD524E59}"/>
          </ac:spMkLst>
        </pc:spChg>
        <pc:graphicFrameChg chg="add mod">
          <ac:chgData name="Jan Augustyn" userId="cc506f27-fbf3-4ea0-8365-5e53f5c44ccf" providerId="ADAL" clId="{8F378E00-81C9-4CA6-B411-6E3A90D4B17E}" dt="2024-04-18T20:59:15.101" v="56" actId="14100"/>
          <ac:graphicFrameMkLst>
            <pc:docMk/>
            <pc:sldMk cId="965285987" sldId="3390"/>
            <ac:graphicFrameMk id="4" creationId="{B596D82E-B1EB-764A-7EC8-21C6A65D2A1F}"/>
          </ac:graphicFrameMkLst>
        </pc:graphicFrameChg>
      </pc:sldChg>
      <pc:sldChg chg="addSp delSp modSp new mod">
        <pc:chgData name="Jan Augustyn" userId="cc506f27-fbf3-4ea0-8365-5e53f5c44ccf" providerId="ADAL" clId="{8F378E00-81C9-4CA6-B411-6E3A90D4B17E}" dt="2024-04-18T21:05:51.634" v="143" actId="14734"/>
        <pc:sldMkLst>
          <pc:docMk/>
          <pc:sldMk cId="1324422980" sldId="3391"/>
        </pc:sldMkLst>
        <pc:spChg chg="mod">
          <ac:chgData name="Jan Augustyn" userId="cc506f27-fbf3-4ea0-8365-5e53f5c44ccf" providerId="ADAL" clId="{8F378E00-81C9-4CA6-B411-6E3A90D4B17E}" dt="2024-04-18T21:01:27.576" v="132" actId="20577"/>
          <ac:spMkLst>
            <pc:docMk/>
            <pc:sldMk cId="1324422980" sldId="3391"/>
            <ac:spMk id="3" creationId="{AB21DFA5-5DAB-F42F-6053-F51324A4B5EF}"/>
          </ac:spMkLst>
        </pc:spChg>
        <pc:spChg chg="add del mod">
          <ac:chgData name="Jan Augustyn" userId="cc506f27-fbf3-4ea0-8365-5e53f5c44ccf" providerId="ADAL" clId="{8F378E00-81C9-4CA6-B411-6E3A90D4B17E}" dt="2024-04-18T21:02:12.533" v="134"/>
          <ac:spMkLst>
            <pc:docMk/>
            <pc:sldMk cId="1324422980" sldId="3391"/>
            <ac:spMk id="5" creationId="{81B4E7E8-B75F-5BBC-7171-CB2295FB4E60}"/>
          </ac:spMkLst>
        </pc:spChg>
        <pc:graphicFrameChg chg="add mod modGraphic">
          <ac:chgData name="Jan Augustyn" userId="cc506f27-fbf3-4ea0-8365-5e53f5c44ccf" providerId="ADAL" clId="{8F378E00-81C9-4CA6-B411-6E3A90D4B17E}" dt="2024-04-18T21:05:51.634" v="143" actId="14734"/>
          <ac:graphicFrameMkLst>
            <pc:docMk/>
            <pc:sldMk cId="1324422980" sldId="3391"/>
            <ac:graphicFrameMk id="4" creationId="{A2582632-8828-DEB9-783E-3336945DDD77}"/>
          </ac:graphicFrameMkLst>
        </pc:graphicFrameChg>
      </pc:sldChg>
    </pc:docChg>
  </pc:docChgLst>
  <pc:docChgLst>
    <pc:chgData name="Jan Augustyn" userId="S::jan.augustyn@fic.gov.za::cc506f27-fbf3-4ea0-8365-5e53f5c44ccf" providerId="AD" clId="Web-{81090A11-21F9-1AC9-FFD9-934FD5BF7F37}"/>
    <pc:docChg chg="modSld">
      <pc:chgData name="Jan Augustyn" userId="S::jan.augustyn@fic.gov.za::cc506f27-fbf3-4ea0-8365-5e53f5c44ccf" providerId="AD" clId="Web-{81090A11-21F9-1AC9-FFD9-934FD5BF7F37}" dt="2024-04-18T20:51:20.749" v="150" actId="20577"/>
      <pc:docMkLst>
        <pc:docMk/>
      </pc:docMkLst>
      <pc:sldChg chg="modSp">
        <pc:chgData name="Jan Augustyn" userId="S::jan.augustyn@fic.gov.za::cc506f27-fbf3-4ea0-8365-5e53f5c44ccf" providerId="AD" clId="Web-{81090A11-21F9-1AC9-FFD9-934FD5BF7F37}" dt="2024-04-18T20:51:20.749" v="150" actId="20577"/>
        <pc:sldMkLst>
          <pc:docMk/>
          <pc:sldMk cId="1463697005" sldId="3386"/>
        </pc:sldMkLst>
        <pc:spChg chg="mod">
          <ac:chgData name="Jan Augustyn" userId="S::jan.augustyn@fic.gov.za::cc506f27-fbf3-4ea0-8365-5e53f5c44ccf" providerId="AD" clId="Web-{81090A11-21F9-1AC9-FFD9-934FD5BF7F37}" dt="2024-04-18T20:51:20.749" v="150" actId="20577"/>
          <ac:spMkLst>
            <pc:docMk/>
            <pc:sldMk cId="1463697005" sldId="3386"/>
            <ac:spMk id="2" creationId="{2B222A45-2A81-2214-3BD8-1EDBB1533691}"/>
          </ac:spMkLst>
        </pc:spChg>
        <pc:spChg chg="mod">
          <ac:chgData name="Jan Augustyn" userId="S::jan.augustyn@fic.gov.za::cc506f27-fbf3-4ea0-8365-5e53f5c44ccf" providerId="AD" clId="Web-{81090A11-21F9-1AC9-FFD9-934FD5BF7F37}" dt="2024-04-18T20:48:35.932" v="21" actId="20577"/>
          <ac:spMkLst>
            <pc:docMk/>
            <pc:sldMk cId="1463697005" sldId="3386"/>
            <ac:spMk id="3" creationId="{B1E0BEA6-859E-345F-C6D2-FED969F0728C}"/>
          </ac:spMkLst>
        </pc:spChg>
      </pc:sldChg>
    </pc:docChg>
  </pc:docChgLst>
  <pc:docChgLst>
    <pc:chgData name="Ashleigh Mooij" userId="S::ashleigh.mooij@fic.gov.za::39da9907-aeba-4701-99cb-5fcd68c6aeba" providerId="AD" clId="Web-{5895DBD3-F7B8-0B7C-F77E-5FA3AEEFC56C}"/>
    <pc:docChg chg="modSld">
      <pc:chgData name="Ashleigh Mooij" userId="S::ashleigh.mooij@fic.gov.za::39da9907-aeba-4701-99cb-5fcd68c6aeba" providerId="AD" clId="Web-{5895DBD3-F7B8-0B7C-F77E-5FA3AEEFC56C}" dt="2024-04-19T07:57:38.387" v="0" actId="688"/>
      <pc:docMkLst>
        <pc:docMk/>
      </pc:docMkLst>
      <pc:sldChg chg="modSp">
        <pc:chgData name="Ashleigh Mooij" userId="S::ashleigh.mooij@fic.gov.za::39da9907-aeba-4701-99cb-5fcd68c6aeba" providerId="AD" clId="Web-{5895DBD3-F7B8-0B7C-F77E-5FA3AEEFC56C}" dt="2024-04-19T07:57:38.387" v="0" actId="688"/>
        <pc:sldMkLst>
          <pc:docMk/>
          <pc:sldMk cId="59863918" sldId="394"/>
        </pc:sldMkLst>
        <pc:spChg chg="mod">
          <ac:chgData name="Ashleigh Mooij" userId="S::ashleigh.mooij@fic.gov.za::39da9907-aeba-4701-99cb-5fcd68c6aeba" providerId="AD" clId="Web-{5895DBD3-F7B8-0B7C-F77E-5FA3AEEFC56C}" dt="2024-04-19T07:57:38.387" v="0" actId="688"/>
          <ac:spMkLst>
            <pc:docMk/>
            <pc:sldMk cId="59863918" sldId="394"/>
            <ac:spMk id="10" creationId="{00000000-0000-0000-0000-000000000000}"/>
          </ac:spMkLst>
        </pc:spChg>
      </pc:sldChg>
    </pc:docChg>
  </pc:docChgLst>
  <pc:docChgLst>
    <pc:chgData name="Ashleigh Mooij" userId="39da9907-aeba-4701-99cb-5fcd68c6aeba" providerId="ADAL" clId="{92ED64F5-2CBE-1D4F-BA1A-FEDF0A30C6BD}"/>
    <pc:docChg chg="modSld">
      <pc:chgData name="Ashleigh Mooij" userId="39da9907-aeba-4701-99cb-5fcd68c6aeba" providerId="ADAL" clId="{92ED64F5-2CBE-1D4F-BA1A-FEDF0A30C6BD}" dt="2024-04-19T08:19:26.356" v="15" actId="20577"/>
      <pc:docMkLst>
        <pc:docMk/>
      </pc:docMkLst>
      <pc:sldChg chg="modSp">
        <pc:chgData name="Ashleigh Mooij" userId="39da9907-aeba-4701-99cb-5fcd68c6aeba" providerId="ADAL" clId="{92ED64F5-2CBE-1D4F-BA1A-FEDF0A30C6BD}" dt="2024-04-19T08:19:26.356" v="15" actId="20577"/>
        <pc:sldMkLst>
          <pc:docMk/>
          <pc:sldMk cId="2031115443" sldId="306"/>
        </pc:sldMkLst>
        <pc:spChg chg="mod">
          <ac:chgData name="Ashleigh Mooij" userId="39da9907-aeba-4701-99cb-5fcd68c6aeba" providerId="ADAL" clId="{92ED64F5-2CBE-1D4F-BA1A-FEDF0A30C6BD}" dt="2024-04-19T08:19:26.356" v="15" actId="20577"/>
          <ac:spMkLst>
            <pc:docMk/>
            <pc:sldMk cId="2031115443" sldId="306"/>
            <ac:spMk id="2" creationId="{67328EEE-E9F9-0443-4707-C7E97D609F51}"/>
          </ac:spMkLst>
        </pc:spChg>
      </pc:sldChg>
    </pc:docChg>
  </pc:docChgLst>
  <pc:docChgLst>
    <pc:chgData name="Jan Augustyn" userId="S::jan.augustyn@fic.gov.za::cc506f27-fbf3-4ea0-8365-5e53f5c44ccf" providerId="AD" clId="Web-{49C095BA-B0F1-79F2-DA03-CB8DF2350219}"/>
    <pc:docChg chg="delSld modSld">
      <pc:chgData name="Jan Augustyn" userId="S::jan.augustyn@fic.gov.za::cc506f27-fbf3-4ea0-8365-5e53f5c44ccf" providerId="AD" clId="Web-{49C095BA-B0F1-79F2-DA03-CB8DF2350219}" dt="2024-04-19T05:56:42.272" v="150" actId="20577"/>
      <pc:docMkLst>
        <pc:docMk/>
      </pc:docMkLst>
      <pc:sldChg chg="modSp">
        <pc:chgData name="Jan Augustyn" userId="S::jan.augustyn@fic.gov.za::cc506f27-fbf3-4ea0-8365-5e53f5c44ccf" providerId="AD" clId="Web-{49C095BA-B0F1-79F2-DA03-CB8DF2350219}" dt="2024-04-19T05:56:42.272" v="150" actId="20577"/>
        <pc:sldMkLst>
          <pc:docMk/>
          <pc:sldMk cId="59863918" sldId="394"/>
        </pc:sldMkLst>
        <pc:spChg chg="mod">
          <ac:chgData name="Jan Augustyn" userId="S::jan.augustyn@fic.gov.za::cc506f27-fbf3-4ea0-8365-5e53f5c44ccf" providerId="AD" clId="Web-{49C095BA-B0F1-79F2-DA03-CB8DF2350219}" dt="2024-04-19T05:56:42.272" v="150" actId="20577"/>
          <ac:spMkLst>
            <pc:docMk/>
            <pc:sldMk cId="59863918" sldId="394"/>
            <ac:spMk id="2" creationId="{00000000-0000-0000-0000-000000000000}"/>
          </ac:spMkLst>
        </pc:spChg>
      </pc:sldChg>
      <pc:sldChg chg="del">
        <pc:chgData name="Jan Augustyn" userId="S::jan.augustyn@fic.gov.za::cc506f27-fbf3-4ea0-8365-5e53f5c44ccf" providerId="AD" clId="Web-{49C095BA-B0F1-79F2-DA03-CB8DF2350219}" dt="2024-04-19T05:56:20.366" v="135"/>
        <pc:sldMkLst>
          <pc:docMk/>
          <pc:sldMk cId="2074591852" sldId="3384"/>
        </pc:sldMkLst>
      </pc:sldChg>
      <pc:sldChg chg="del">
        <pc:chgData name="Jan Augustyn" userId="S::jan.augustyn@fic.gov.za::cc506f27-fbf3-4ea0-8365-5e53f5c44ccf" providerId="AD" clId="Web-{49C095BA-B0F1-79F2-DA03-CB8DF2350219}" dt="2024-04-19T05:56:22.335" v="136"/>
        <pc:sldMkLst>
          <pc:docMk/>
          <pc:sldMk cId="1287306913" sldId="3385"/>
        </pc:sldMkLst>
      </pc:sldChg>
      <pc:sldChg chg="modSp">
        <pc:chgData name="Jan Augustyn" userId="S::jan.augustyn@fic.gov.za::cc506f27-fbf3-4ea0-8365-5e53f5c44ccf" providerId="AD" clId="Web-{49C095BA-B0F1-79F2-DA03-CB8DF2350219}" dt="2024-04-19T05:53:42.129" v="44" actId="20577"/>
        <pc:sldMkLst>
          <pc:docMk/>
          <pc:sldMk cId="1463697005" sldId="3386"/>
        </pc:sldMkLst>
        <pc:spChg chg="mod">
          <ac:chgData name="Jan Augustyn" userId="S::jan.augustyn@fic.gov.za::cc506f27-fbf3-4ea0-8365-5e53f5c44ccf" providerId="AD" clId="Web-{49C095BA-B0F1-79F2-DA03-CB8DF2350219}" dt="2024-04-19T05:53:42.129" v="44" actId="20577"/>
          <ac:spMkLst>
            <pc:docMk/>
            <pc:sldMk cId="1463697005" sldId="3386"/>
            <ac:spMk id="2" creationId="{2B222A45-2A81-2214-3BD8-1EDBB1533691}"/>
          </ac:spMkLst>
        </pc:spChg>
      </pc:sldChg>
      <pc:sldChg chg="modSp">
        <pc:chgData name="Jan Augustyn" userId="S::jan.augustyn@fic.gov.za::cc506f27-fbf3-4ea0-8365-5e53f5c44ccf" providerId="AD" clId="Web-{49C095BA-B0F1-79F2-DA03-CB8DF2350219}" dt="2024-04-19T05:55:57.365" v="134" actId="20577"/>
        <pc:sldMkLst>
          <pc:docMk/>
          <pc:sldMk cId="247753059" sldId="3388"/>
        </pc:sldMkLst>
        <pc:spChg chg="mod">
          <ac:chgData name="Jan Augustyn" userId="S::jan.augustyn@fic.gov.za::cc506f27-fbf3-4ea0-8365-5e53f5c44ccf" providerId="AD" clId="Web-{49C095BA-B0F1-79F2-DA03-CB8DF2350219}" dt="2024-04-19T05:55:57.365" v="134" actId="20577"/>
          <ac:spMkLst>
            <pc:docMk/>
            <pc:sldMk cId="247753059" sldId="3388"/>
            <ac:spMk id="2" creationId="{2B222A45-2A81-2214-3BD8-1EDBB1533691}"/>
          </ac:spMkLst>
        </pc:spChg>
      </pc:sldChg>
      <pc:sldChg chg="del">
        <pc:chgData name="Jan Augustyn" userId="S::jan.augustyn@fic.gov.za::cc506f27-fbf3-4ea0-8365-5e53f5c44ccf" providerId="AD" clId="Web-{49C095BA-B0F1-79F2-DA03-CB8DF2350219}" dt="2024-04-19T05:56:25.100" v="137"/>
        <pc:sldMkLst>
          <pc:docMk/>
          <pc:sldMk cId="3780745905" sldId="3393"/>
        </pc:sldMkLst>
      </pc:sldChg>
    </pc:docChg>
  </pc:docChgLst>
  <pc:docChgLst>
    <pc:chgData name="Jan Augustyn" userId="S::jan.augustyn@fic.gov.za::cc506f27-fbf3-4ea0-8365-5e53f5c44ccf" providerId="AD" clId="Web-{EFC67E6C-8539-AE09-C9A9-07C3ED5E9C65}"/>
    <pc:docChg chg="addSld modSld">
      <pc:chgData name="Jan Augustyn" userId="S::jan.augustyn@fic.gov.za::cc506f27-fbf3-4ea0-8365-5e53f5c44ccf" providerId="AD" clId="Web-{EFC67E6C-8539-AE09-C9A9-07C3ED5E9C65}" dt="2024-04-18T20:38:48.051" v="398" actId="20577"/>
      <pc:docMkLst>
        <pc:docMk/>
      </pc:docMkLst>
      <pc:sldChg chg="modSp new">
        <pc:chgData name="Jan Augustyn" userId="S::jan.augustyn@fic.gov.za::cc506f27-fbf3-4ea0-8365-5e53f5c44ccf" providerId="AD" clId="Web-{EFC67E6C-8539-AE09-C9A9-07C3ED5E9C65}" dt="2024-04-18T20:38:48.051" v="398" actId="20577"/>
        <pc:sldMkLst>
          <pc:docMk/>
          <pc:sldMk cId="3599585059" sldId="3389"/>
        </pc:sldMkLst>
        <pc:spChg chg="mod">
          <ac:chgData name="Jan Augustyn" userId="S::jan.augustyn@fic.gov.za::cc506f27-fbf3-4ea0-8365-5e53f5c44ccf" providerId="AD" clId="Web-{EFC67E6C-8539-AE09-C9A9-07C3ED5E9C65}" dt="2024-04-18T20:38:48.051" v="398" actId="20577"/>
          <ac:spMkLst>
            <pc:docMk/>
            <pc:sldMk cId="3599585059" sldId="3389"/>
            <ac:spMk id="2" creationId="{E95E0023-E8EC-EC7E-78E0-A99A3181AE66}"/>
          </ac:spMkLst>
        </pc:spChg>
        <pc:spChg chg="mod">
          <ac:chgData name="Jan Augustyn" userId="S::jan.augustyn@fic.gov.za::cc506f27-fbf3-4ea0-8365-5e53f5c44ccf" providerId="AD" clId="Web-{EFC67E6C-8539-AE09-C9A9-07C3ED5E9C65}" dt="2024-04-18T20:31:27.781" v="40" actId="20577"/>
          <ac:spMkLst>
            <pc:docMk/>
            <pc:sldMk cId="3599585059" sldId="3389"/>
            <ac:spMk id="3" creationId="{FB0BE378-927C-BF97-8262-3B73142B10EC}"/>
          </ac:spMkLst>
        </pc:spChg>
      </pc:sldChg>
    </pc:docChg>
  </pc:docChgLst>
  <pc:docChgLst>
    <pc:chgData name="Ashleigh Mooij" userId="39da9907-aeba-4701-99cb-5fcd68c6aeba" providerId="ADAL" clId="{D8E42230-3DEF-48F9-B866-DF2CF9BA2F9F}"/>
    <pc:docChg chg="undo custSel addSld delSld modSld sldOrd">
      <pc:chgData name="Ashleigh Mooij" userId="39da9907-aeba-4701-99cb-5fcd68c6aeba" providerId="ADAL" clId="{D8E42230-3DEF-48F9-B866-DF2CF9BA2F9F}" dt="2024-04-19T07:54:49.481" v="2238" actId="14734"/>
      <pc:docMkLst>
        <pc:docMk/>
      </pc:docMkLst>
      <pc:sldChg chg="modSp mod">
        <pc:chgData name="Ashleigh Mooij" userId="39da9907-aeba-4701-99cb-5fcd68c6aeba" providerId="ADAL" clId="{D8E42230-3DEF-48F9-B866-DF2CF9BA2F9F}" dt="2024-04-18T20:26:30.497" v="96" actId="20577"/>
        <pc:sldMkLst>
          <pc:docMk/>
          <pc:sldMk cId="1220579435" sldId="257"/>
        </pc:sldMkLst>
        <pc:spChg chg="mod">
          <ac:chgData name="Ashleigh Mooij" userId="39da9907-aeba-4701-99cb-5fcd68c6aeba" providerId="ADAL" clId="{D8E42230-3DEF-48F9-B866-DF2CF9BA2F9F}" dt="2024-04-18T20:26:30.497" v="96" actId="20577"/>
          <ac:spMkLst>
            <pc:docMk/>
            <pc:sldMk cId="1220579435" sldId="257"/>
            <ac:spMk id="2" creationId="{00000000-0000-0000-0000-000000000000}"/>
          </ac:spMkLst>
        </pc:spChg>
      </pc:sldChg>
      <pc:sldChg chg="ord">
        <pc:chgData name="Ashleigh Mooij" userId="39da9907-aeba-4701-99cb-5fcd68c6aeba" providerId="ADAL" clId="{D8E42230-3DEF-48F9-B866-DF2CF9BA2F9F}" dt="2024-04-19T06:29:57.788" v="1725"/>
        <pc:sldMkLst>
          <pc:docMk/>
          <pc:sldMk cId="1672878680" sldId="286"/>
        </pc:sldMkLst>
      </pc:sldChg>
      <pc:sldChg chg="ord">
        <pc:chgData name="Ashleigh Mooij" userId="39da9907-aeba-4701-99cb-5fcd68c6aeba" providerId="ADAL" clId="{D8E42230-3DEF-48F9-B866-DF2CF9BA2F9F}" dt="2024-04-19T07:46:59.141" v="2190"/>
        <pc:sldMkLst>
          <pc:docMk/>
          <pc:sldMk cId="1837208565" sldId="287"/>
        </pc:sldMkLst>
      </pc:sldChg>
      <pc:sldChg chg="add del">
        <pc:chgData name="Ashleigh Mooij" userId="39da9907-aeba-4701-99cb-5fcd68c6aeba" providerId="ADAL" clId="{D8E42230-3DEF-48F9-B866-DF2CF9BA2F9F}" dt="2024-04-19T06:29:33.274" v="1717" actId="47"/>
        <pc:sldMkLst>
          <pc:docMk/>
          <pc:sldMk cId="820203289" sldId="304"/>
        </pc:sldMkLst>
      </pc:sldChg>
      <pc:sldChg chg="modSp add del mod ord">
        <pc:chgData name="Ashleigh Mooij" userId="39da9907-aeba-4701-99cb-5fcd68c6aeba" providerId="ADAL" clId="{D8E42230-3DEF-48F9-B866-DF2CF9BA2F9F}" dt="2024-04-19T07:46:30.168" v="2186" actId="20577"/>
        <pc:sldMkLst>
          <pc:docMk/>
          <pc:sldMk cId="2031115443" sldId="306"/>
        </pc:sldMkLst>
        <pc:spChg chg="mod">
          <ac:chgData name="Ashleigh Mooij" userId="39da9907-aeba-4701-99cb-5fcd68c6aeba" providerId="ADAL" clId="{D8E42230-3DEF-48F9-B866-DF2CF9BA2F9F}" dt="2024-04-19T07:46:30.168" v="2186" actId="20577"/>
          <ac:spMkLst>
            <pc:docMk/>
            <pc:sldMk cId="2031115443" sldId="306"/>
            <ac:spMk id="2" creationId="{67328EEE-E9F9-0443-4707-C7E97D609F51}"/>
          </ac:spMkLst>
        </pc:spChg>
      </pc:sldChg>
      <pc:sldChg chg="add del">
        <pc:chgData name="Ashleigh Mooij" userId="39da9907-aeba-4701-99cb-5fcd68c6aeba" providerId="ADAL" clId="{D8E42230-3DEF-48F9-B866-DF2CF9BA2F9F}" dt="2024-04-19T06:29:32.699" v="1716" actId="47"/>
        <pc:sldMkLst>
          <pc:docMk/>
          <pc:sldMk cId="1910826962" sldId="308"/>
        </pc:sldMkLst>
      </pc:sldChg>
      <pc:sldChg chg="add del">
        <pc:chgData name="Ashleigh Mooij" userId="39da9907-aeba-4701-99cb-5fcd68c6aeba" providerId="ADAL" clId="{D8E42230-3DEF-48F9-B866-DF2CF9BA2F9F}" dt="2024-04-19T06:29:32.576" v="1715" actId="47"/>
        <pc:sldMkLst>
          <pc:docMk/>
          <pc:sldMk cId="2251144692" sldId="309"/>
        </pc:sldMkLst>
      </pc:sldChg>
      <pc:sldChg chg="add del">
        <pc:chgData name="Ashleigh Mooij" userId="39da9907-aeba-4701-99cb-5fcd68c6aeba" providerId="ADAL" clId="{D8E42230-3DEF-48F9-B866-DF2CF9BA2F9F}" dt="2024-04-19T06:29:32.427" v="1714" actId="47"/>
        <pc:sldMkLst>
          <pc:docMk/>
          <pc:sldMk cId="758336334" sldId="314"/>
        </pc:sldMkLst>
      </pc:sldChg>
      <pc:sldChg chg="add del">
        <pc:chgData name="Ashleigh Mooij" userId="39da9907-aeba-4701-99cb-5fcd68c6aeba" providerId="ADAL" clId="{D8E42230-3DEF-48F9-B866-DF2CF9BA2F9F}" dt="2024-04-19T06:29:32.280" v="1713" actId="47"/>
        <pc:sldMkLst>
          <pc:docMk/>
          <pc:sldMk cId="3285668423" sldId="316"/>
        </pc:sldMkLst>
      </pc:sldChg>
      <pc:sldChg chg="add del">
        <pc:chgData name="Ashleigh Mooij" userId="39da9907-aeba-4701-99cb-5fcd68c6aeba" providerId="ADAL" clId="{D8E42230-3DEF-48F9-B866-DF2CF9BA2F9F}" dt="2024-04-19T06:29:32.140" v="1712" actId="47"/>
        <pc:sldMkLst>
          <pc:docMk/>
          <pc:sldMk cId="2168108564" sldId="317"/>
        </pc:sldMkLst>
      </pc:sldChg>
      <pc:sldChg chg="addSp delSp modSp mod ord">
        <pc:chgData name="Ashleigh Mooij" userId="39da9907-aeba-4701-99cb-5fcd68c6aeba" providerId="ADAL" clId="{D8E42230-3DEF-48F9-B866-DF2CF9BA2F9F}" dt="2024-04-19T06:35:01.120" v="1816" actId="1076"/>
        <pc:sldMkLst>
          <pc:docMk/>
          <pc:sldMk cId="4238303984" sldId="633"/>
        </pc:sldMkLst>
        <pc:spChg chg="mod">
          <ac:chgData name="Ashleigh Mooij" userId="39da9907-aeba-4701-99cb-5fcd68c6aeba" providerId="ADAL" clId="{D8E42230-3DEF-48F9-B866-DF2CF9BA2F9F}" dt="2024-04-18T21:05:02.054" v="1649" actId="20577"/>
          <ac:spMkLst>
            <pc:docMk/>
            <pc:sldMk cId="4238303984" sldId="633"/>
            <ac:spMk id="2" creationId="{BC1A6D81-DE21-CF54-BB59-73E7011D2DC5}"/>
          </ac:spMkLst>
        </pc:spChg>
        <pc:spChg chg="add del mod">
          <ac:chgData name="Ashleigh Mooij" userId="39da9907-aeba-4701-99cb-5fcd68c6aeba" providerId="ADAL" clId="{D8E42230-3DEF-48F9-B866-DF2CF9BA2F9F}" dt="2024-04-19T06:33:54.335" v="1774" actId="478"/>
          <ac:spMkLst>
            <pc:docMk/>
            <pc:sldMk cId="4238303984" sldId="633"/>
            <ac:spMk id="4" creationId="{0B577B24-B52F-ED03-ED2A-087E6F61CABA}"/>
          </ac:spMkLst>
        </pc:spChg>
        <pc:spChg chg="add mod">
          <ac:chgData name="Ashleigh Mooij" userId="39da9907-aeba-4701-99cb-5fcd68c6aeba" providerId="ADAL" clId="{D8E42230-3DEF-48F9-B866-DF2CF9BA2F9F}" dt="2024-04-19T06:34:31.784" v="1785" actId="14100"/>
          <ac:spMkLst>
            <pc:docMk/>
            <pc:sldMk cId="4238303984" sldId="633"/>
            <ac:spMk id="8" creationId="{FB049606-6534-31D2-782E-FC810BB204A8}"/>
          </ac:spMkLst>
        </pc:spChg>
        <pc:spChg chg="add mod">
          <ac:chgData name="Ashleigh Mooij" userId="39da9907-aeba-4701-99cb-5fcd68c6aeba" providerId="ADAL" clId="{D8E42230-3DEF-48F9-B866-DF2CF9BA2F9F}" dt="2024-04-19T06:35:01.120" v="1816" actId="1076"/>
          <ac:spMkLst>
            <pc:docMk/>
            <pc:sldMk cId="4238303984" sldId="633"/>
            <ac:spMk id="10" creationId="{3C0147DF-39C9-4313-B019-33ADBE019133}"/>
          </ac:spMkLst>
        </pc:spChg>
        <pc:grpChg chg="del">
          <ac:chgData name="Ashleigh Mooij" userId="39da9907-aeba-4701-99cb-5fcd68c6aeba" providerId="ADAL" clId="{D8E42230-3DEF-48F9-B866-DF2CF9BA2F9F}" dt="2024-04-18T20:54:51.039" v="1175" actId="478"/>
          <ac:grpSpMkLst>
            <pc:docMk/>
            <pc:sldMk cId="4238303984" sldId="633"/>
            <ac:grpSpMk id="55" creationId="{7F7E4DDE-9D2F-F902-D773-407C4F41F3CF}"/>
          </ac:grpSpMkLst>
        </pc:grpChg>
      </pc:sldChg>
      <pc:sldChg chg="addSp delSp modSp mod ord">
        <pc:chgData name="Ashleigh Mooij" userId="39da9907-aeba-4701-99cb-5fcd68c6aeba" providerId="ADAL" clId="{D8E42230-3DEF-48F9-B866-DF2CF9BA2F9F}" dt="2024-04-19T07:42:26.797" v="2136" actId="20577"/>
        <pc:sldMkLst>
          <pc:docMk/>
          <pc:sldMk cId="3749939967" sldId="672"/>
        </pc:sldMkLst>
        <pc:spChg chg="mod">
          <ac:chgData name="Ashleigh Mooij" userId="39da9907-aeba-4701-99cb-5fcd68c6aeba" providerId="ADAL" clId="{D8E42230-3DEF-48F9-B866-DF2CF9BA2F9F}" dt="2024-04-18T20:28:49.153" v="226" actId="20577"/>
          <ac:spMkLst>
            <pc:docMk/>
            <pc:sldMk cId="3749939967" sldId="672"/>
            <ac:spMk id="2" creationId="{D1FC1A0E-420D-9B2C-5606-99DF374F5743}"/>
          </ac:spMkLst>
        </pc:spChg>
        <pc:spChg chg="add del mod">
          <ac:chgData name="Ashleigh Mooij" userId="39da9907-aeba-4701-99cb-5fcd68c6aeba" providerId="ADAL" clId="{D8E42230-3DEF-48F9-B866-DF2CF9BA2F9F}" dt="2024-04-19T06:29:40.864" v="1721" actId="478"/>
          <ac:spMkLst>
            <pc:docMk/>
            <pc:sldMk cId="3749939967" sldId="672"/>
            <ac:spMk id="3" creationId="{36D90851-3435-A863-D464-71A65BD81D61}"/>
          </ac:spMkLst>
        </pc:spChg>
        <pc:spChg chg="add mod">
          <ac:chgData name="Ashleigh Mooij" userId="39da9907-aeba-4701-99cb-5fcd68c6aeba" providerId="ADAL" clId="{D8E42230-3DEF-48F9-B866-DF2CF9BA2F9F}" dt="2024-04-19T07:42:26.797" v="2136" actId="20577"/>
          <ac:spMkLst>
            <pc:docMk/>
            <pc:sldMk cId="3749939967" sldId="672"/>
            <ac:spMk id="4" creationId="{A0C128FE-10AB-A784-C742-BB204414A59D}"/>
          </ac:spMkLst>
        </pc:spChg>
        <pc:spChg chg="add del mod">
          <ac:chgData name="Ashleigh Mooij" userId="39da9907-aeba-4701-99cb-5fcd68c6aeba" providerId="ADAL" clId="{D8E42230-3DEF-48F9-B866-DF2CF9BA2F9F}" dt="2024-04-19T06:29:36.189" v="1720" actId="478"/>
          <ac:spMkLst>
            <pc:docMk/>
            <pc:sldMk cId="3749939967" sldId="672"/>
            <ac:spMk id="6" creationId="{0644B799-2335-BEE6-8210-9F27B8396ED0}"/>
          </ac:spMkLst>
        </pc:spChg>
        <pc:spChg chg="add del mod">
          <ac:chgData name="Ashleigh Mooij" userId="39da9907-aeba-4701-99cb-5fcd68c6aeba" providerId="ADAL" clId="{D8E42230-3DEF-48F9-B866-DF2CF9BA2F9F}" dt="2024-04-19T07:42:20.271" v="2133" actId="478"/>
          <ac:spMkLst>
            <pc:docMk/>
            <pc:sldMk cId="3749939967" sldId="672"/>
            <ac:spMk id="9" creationId="{493591C0-BB14-4BE0-B44B-9B2C3828800E}"/>
          </ac:spMkLst>
        </pc:spChg>
        <pc:graphicFrameChg chg="del">
          <ac:chgData name="Ashleigh Mooij" userId="39da9907-aeba-4701-99cb-5fcd68c6aeba" providerId="ADAL" clId="{D8E42230-3DEF-48F9-B866-DF2CF9BA2F9F}" dt="2024-04-18T20:28:33.826" v="187" actId="478"/>
          <ac:graphicFrameMkLst>
            <pc:docMk/>
            <pc:sldMk cId="3749939967" sldId="672"/>
            <ac:graphicFrameMk id="7" creationId="{D0209E2B-975C-2C7E-A178-8D6305A07170}"/>
          </ac:graphicFrameMkLst>
        </pc:graphicFrameChg>
      </pc:sldChg>
      <pc:sldChg chg="modSp add del mod">
        <pc:chgData name="Ashleigh Mooij" userId="39da9907-aeba-4701-99cb-5fcd68c6aeba" providerId="ADAL" clId="{D8E42230-3DEF-48F9-B866-DF2CF9BA2F9F}" dt="2024-04-19T06:35:19.766" v="1817" actId="47"/>
        <pc:sldMkLst>
          <pc:docMk/>
          <pc:sldMk cId="561773317" sldId="733"/>
        </pc:sldMkLst>
        <pc:spChg chg="mod">
          <ac:chgData name="Ashleigh Mooij" userId="39da9907-aeba-4701-99cb-5fcd68c6aeba" providerId="ADAL" clId="{D8E42230-3DEF-48F9-B866-DF2CF9BA2F9F}" dt="2024-04-19T06:33:35.805" v="1772" actId="27636"/>
          <ac:spMkLst>
            <pc:docMk/>
            <pc:sldMk cId="561773317" sldId="733"/>
            <ac:spMk id="2" creationId="{C0D752FC-1C8E-0000-3BD1-0E22F31AF402}"/>
          </ac:spMkLst>
        </pc:spChg>
      </pc:sldChg>
      <pc:sldChg chg="del">
        <pc:chgData name="Ashleigh Mooij" userId="39da9907-aeba-4701-99cb-5fcd68c6aeba" providerId="ADAL" clId="{D8E42230-3DEF-48F9-B866-DF2CF9BA2F9F}" dt="2024-04-18T20:52:58.155" v="1169" actId="47"/>
        <pc:sldMkLst>
          <pc:docMk/>
          <pc:sldMk cId="3908058745" sldId="1585"/>
        </pc:sldMkLst>
      </pc:sldChg>
      <pc:sldChg chg="add del">
        <pc:chgData name="Ashleigh Mooij" userId="39da9907-aeba-4701-99cb-5fcd68c6aeba" providerId="ADAL" clId="{D8E42230-3DEF-48F9-B866-DF2CF9BA2F9F}" dt="2024-04-19T06:29:32.003" v="1711" actId="47"/>
        <pc:sldMkLst>
          <pc:docMk/>
          <pc:sldMk cId="3804606506" sldId="3336"/>
        </pc:sldMkLst>
      </pc:sldChg>
      <pc:sldChg chg="add">
        <pc:chgData name="Ashleigh Mooij" userId="39da9907-aeba-4701-99cb-5fcd68c6aeba" providerId="ADAL" clId="{D8E42230-3DEF-48F9-B866-DF2CF9BA2F9F}" dt="2024-04-18T20:32:18.610" v="340"/>
        <pc:sldMkLst>
          <pc:docMk/>
          <pc:sldMk cId="1325273321" sldId="3364"/>
        </pc:sldMkLst>
      </pc:sldChg>
      <pc:sldChg chg="del">
        <pc:chgData name="Ashleigh Mooij" userId="39da9907-aeba-4701-99cb-5fcd68c6aeba" providerId="ADAL" clId="{D8E42230-3DEF-48F9-B866-DF2CF9BA2F9F}" dt="2024-04-18T20:32:11.131" v="339" actId="2696"/>
        <pc:sldMkLst>
          <pc:docMk/>
          <pc:sldMk cId="4117242567" sldId="3364"/>
        </pc:sldMkLst>
      </pc:sldChg>
      <pc:sldChg chg="modSp add mod">
        <pc:chgData name="Ashleigh Mooij" userId="39da9907-aeba-4701-99cb-5fcd68c6aeba" providerId="ADAL" clId="{D8E42230-3DEF-48F9-B866-DF2CF9BA2F9F}" dt="2024-04-19T07:40:55.413" v="2097" actId="404"/>
        <pc:sldMkLst>
          <pc:docMk/>
          <pc:sldMk cId="738151399" sldId="3366"/>
        </pc:sldMkLst>
        <pc:spChg chg="mod">
          <ac:chgData name="Ashleigh Mooij" userId="39da9907-aeba-4701-99cb-5fcd68c6aeba" providerId="ADAL" clId="{D8E42230-3DEF-48F9-B866-DF2CF9BA2F9F}" dt="2024-04-19T07:40:55.413" v="2097" actId="404"/>
          <ac:spMkLst>
            <pc:docMk/>
            <pc:sldMk cId="738151399" sldId="3366"/>
            <ac:spMk id="7" creationId="{AA836588-D615-B546-9D4D-8FCB61CBD9CE}"/>
          </ac:spMkLst>
        </pc:spChg>
        <pc:picChg chg="mod">
          <ac:chgData name="Ashleigh Mooij" userId="39da9907-aeba-4701-99cb-5fcd68c6aeba" providerId="ADAL" clId="{D8E42230-3DEF-48F9-B866-DF2CF9BA2F9F}" dt="2024-04-19T07:37:34.105" v="1969" actId="1076"/>
          <ac:picMkLst>
            <pc:docMk/>
            <pc:sldMk cId="738151399" sldId="3366"/>
            <ac:picMk id="5" creationId="{F7AD2DA9-88F5-F4B7-033B-E9BF198CE754}"/>
          </ac:picMkLst>
        </pc:picChg>
      </pc:sldChg>
      <pc:sldChg chg="del">
        <pc:chgData name="Ashleigh Mooij" userId="39da9907-aeba-4701-99cb-5fcd68c6aeba" providerId="ADAL" clId="{D8E42230-3DEF-48F9-B866-DF2CF9BA2F9F}" dt="2024-04-18T20:32:11.131" v="339" actId="2696"/>
        <pc:sldMkLst>
          <pc:docMk/>
          <pc:sldMk cId="1293142476" sldId="3366"/>
        </pc:sldMkLst>
      </pc:sldChg>
      <pc:sldChg chg="delSp modSp del mod ord">
        <pc:chgData name="Ashleigh Mooij" userId="39da9907-aeba-4701-99cb-5fcd68c6aeba" providerId="ADAL" clId="{D8E42230-3DEF-48F9-B866-DF2CF9BA2F9F}" dt="2024-04-19T07:41:20.882" v="2098" actId="47"/>
        <pc:sldMkLst>
          <pc:docMk/>
          <pc:sldMk cId="2586427064" sldId="3367"/>
        </pc:sldMkLst>
        <pc:spChg chg="del mod">
          <ac:chgData name="Ashleigh Mooij" userId="39da9907-aeba-4701-99cb-5fcd68c6aeba" providerId="ADAL" clId="{D8E42230-3DEF-48F9-B866-DF2CF9BA2F9F}" dt="2024-04-19T07:37:19.389" v="1961"/>
          <ac:spMkLst>
            <pc:docMk/>
            <pc:sldMk cId="2586427064" sldId="3367"/>
            <ac:spMk id="6" creationId="{6BEDC500-EBD8-0C1B-479F-E5CDF1FACD60}"/>
          </ac:spMkLst>
        </pc:spChg>
        <pc:picChg chg="del">
          <ac:chgData name="Ashleigh Mooij" userId="39da9907-aeba-4701-99cb-5fcd68c6aeba" providerId="ADAL" clId="{D8E42230-3DEF-48F9-B866-DF2CF9BA2F9F}" dt="2024-04-19T07:36:45.940" v="1955" actId="478"/>
          <ac:picMkLst>
            <pc:docMk/>
            <pc:sldMk cId="2586427064" sldId="3367"/>
            <ac:picMk id="3" creationId="{904F4321-5944-AE4C-8315-7ECF99988D55}"/>
          </ac:picMkLst>
        </pc:picChg>
      </pc:sldChg>
      <pc:sldChg chg="add del">
        <pc:chgData name="Ashleigh Mooij" userId="39da9907-aeba-4701-99cb-5fcd68c6aeba" providerId="ADAL" clId="{D8E42230-3DEF-48F9-B866-DF2CF9BA2F9F}" dt="2024-04-18T20:52:51.689" v="1168" actId="47"/>
        <pc:sldMkLst>
          <pc:docMk/>
          <pc:sldMk cId="1617921142" sldId="3375"/>
        </pc:sldMkLst>
      </pc:sldChg>
      <pc:sldChg chg="del">
        <pc:chgData name="Ashleigh Mooij" userId="39da9907-aeba-4701-99cb-5fcd68c6aeba" providerId="ADAL" clId="{D8E42230-3DEF-48F9-B866-DF2CF9BA2F9F}" dt="2024-04-18T20:52:26.594" v="1164" actId="47"/>
        <pc:sldMkLst>
          <pc:docMk/>
          <pc:sldMk cId="1540398638" sldId="3377"/>
        </pc:sldMkLst>
      </pc:sldChg>
      <pc:sldChg chg="modSp mod ord">
        <pc:chgData name="Ashleigh Mooij" userId="39da9907-aeba-4701-99cb-5fcd68c6aeba" providerId="ADAL" clId="{D8E42230-3DEF-48F9-B866-DF2CF9BA2F9F}" dt="2024-04-19T07:53:48.466" v="2226" actId="20577"/>
        <pc:sldMkLst>
          <pc:docMk/>
          <pc:sldMk cId="855727604" sldId="3378"/>
        </pc:sldMkLst>
        <pc:graphicFrameChg chg="mod modGraphic">
          <ac:chgData name="Ashleigh Mooij" userId="39da9907-aeba-4701-99cb-5fcd68c6aeba" providerId="ADAL" clId="{D8E42230-3DEF-48F9-B866-DF2CF9BA2F9F}" dt="2024-04-19T07:53:48.466" v="2226" actId="20577"/>
          <ac:graphicFrameMkLst>
            <pc:docMk/>
            <pc:sldMk cId="855727604" sldId="3378"/>
            <ac:graphicFrameMk id="4" creationId="{87572915-B125-C525-C21E-A0DB221D4CA6}"/>
          </ac:graphicFrameMkLst>
        </pc:graphicFrameChg>
      </pc:sldChg>
      <pc:sldChg chg="modSp mod ord">
        <pc:chgData name="Ashleigh Mooij" userId="39da9907-aeba-4701-99cb-5fcd68c6aeba" providerId="ADAL" clId="{D8E42230-3DEF-48F9-B866-DF2CF9BA2F9F}" dt="2024-04-19T07:54:49.481" v="2238" actId="14734"/>
        <pc:sldMkLst>
          <pc:docMk/>
          <pc:sldMk cId="3197432" sldId="3379"/>
        </pc:sldMkLst>
        <pc:spChg chg="mod">
          <ac:chgData name="Ashleigh Mooij" userId="39da9907-aeba-4701-99cb-5fcd68c6aeba" providerId="ADAL" clId="{D8E42230-3DEF-48F9-B866-DF2CF9BA2F9F}" dt="2024-04-19T07:53:25.089" v="2220" actId="6549"/>
          <ac:spMkLst>
            <pc:docMk/>
            <pc:sldMk cId="3197432" sldId="3379"/>
            <ac:spMk id="2" creationId="{E3B31AD5-2F67-8207-5B3C-6C6A2BD8D4C0}"/>
          </ac:spMkLst>
        </pc:spChg>
        <pc:spChg chg="mod">
          <ac:chgData name="Ashleigh Mooij" userId="39da9907-aeba-4701-99cb-5fcd68c6aeba" providerId="ADAL" clId="{D8E42230-3DEF-48F9-B866-DF2CF9BA2F9F}" dt="2024-04-19T07:53:32.358" v="2225" actId="20577"/>
          <ac:spMkLst>
            <pc:docMk/>
            <pc:sldMk cId="3197432" sldId="3379"/>
            <ac:spMk id="3" creationId="{0CD0E02F-EA87-7E35-E3E5-3FDCD31B4A32}"/>
          </ac:spMkLst>
        </pc:spChg>
        <pc:graphicFrameChg chg="mod modGraphic">
          <ac:chgData name="Ashleigh Mooij" userId="39da9907-aeba-4701-99cb-5fcd68c6aeba" providerId="ADAL" clId="{D8E42230-3DEF-48F9-B866-DF2CF9BA2F9F}" dt="2024-04-19T07:54:49.481" v="2238" actId="14734"/>
          <ac:graphicFrameMkLst>
            <pc:docMk/>
            <pc:sldMk cId="3197432" sldId="3379"/>
            <ac:graphicFrameMk id="4" creationId="{87572915-B125-C525-C21E-A0DB221D4CA6}"/>
          </ac:graphicFrameMkLst>
        </pc:graphicFrameChg>
      </pc:sldChg>
      <pc:sldChg chg="addSp delSp modSp new mod ord">
        <pc:chgData name="Ashleigh Mooij" userId="39da9907-aeba-4701-99cb-5fcd68c6aeba" providerId="ADAL" clId="{D8E42230-3DEF-48F9-B866-DF2CF9BA2F9F}" dt="2024-04-18T20:51:21.323" v="1161" actId="208"/>
        <pc:sldMkLst>
          <pc:docMk/>
          <pc:sldMk cId="272413949" sldId="3380"/>
        </pc:sldMkLst>
        <pc:spChg chg="del mod">
          <ac:chgData name="Ashleigh Mooij" userId="39da9907-aeba-4701-99cb-5fcd68c6aeba" providerId="ADAL" clId="{D8E42230-3DEF-48F9-B866-DF2CF9BA2F9F}" dt="2024-04-18T20:42:44.166" v="534"/>
          <ac:spMkLst>
            <pc:docMk/>
            <pc:sldMk cId="272413949" sldId="3380"/>
            <ac:spMk id="2" creationId="{2B222A45-2A81-2214-3BD8-1EDBB1533691}"/>
          </ac:spMkLst>
        </pc:spChg>
        <pc:spChg chg="mod">
          <ac:chgData name="Ashleigh Mooij" userId="39da9907-aeba-4701-99cb-5fcd68c6aeba" providerId="ADAL" clId="{D8E42230-3DEF-48F9-B866-DF2CF9BA2F9F}" dt="2024-04-18T20:44:24.986" v="572" actId="1076"/>
          <ac:spMkLst>
            <pc:docMk/>
            <pc:sldMk cId="272413949" sldId="3380"/>
            <ac:spMk id="3" creationId="{B1E0BEA6-859E-345F-C6D2-FED969F0728C}"/>
          </ac:spMkLst>
        </pc:spChg>
        <pc:spChg chg="add mod">
          <ac:chgData name="Ashleigh Mooij" userId="39da9907-aeba-4701-99cb-5fcd68c6aeba" providerId="ADAL" clId="{D8E42230-3DEF-48F9-B866-DF2CF9BA2F9F}" dt="2024-04-18T20:51:21.323" v="1161" actId="208"/>
          <ac:spMkLst>
            <pc:docMk/>
            <pc:sldMk cId="272413949" sldId="3380"/>
            <ac:spMk id="12" creationId="{97977C9E-DA27-763F-AC23-783432973231}"/>
          </ac:spMkLst>
        </pc:spChg>
        <pc:spChg chg="add mod">
          <ac:chgData name="Ashleigh Mooij" userId="39da9907-aeba-4701-99cb-5fcd68c6aeba" providerId="ADAL" clId="{D8E42230-3DEF-48F9-B866-DF2CF9BA2F9F}" dt="2024-04-18T20:46:15.126" v="615" actId="1036"/>
          <ac:spMkLst>
            <pc:docMk/>
            <pc:sldMk cId="272413949" sldId="3380"/>
            <ac:spMk id="13" creationId="{30487463-6A0E-7351-504E-72AC310446CF}"/>
          </ac:spMkLst>
        </pc:spChg>
        <pc:spChg chg="add del mod">
          <ac:chgData name="Ashleigh Mooij" userId="39da9907-aeba-4701-99cb-5fcd68c6aeba" providerId="ADAL" clId="{D8E42230-3DEF-48F9-B866-DF2CF9BA2F9F}" dt="2024-04-18T20:45:46.391" v="590" actId="478"/>
          <ac:spMkLst>
            <pc:docMk/>
            <pc:sldMk cId="272413949" sldId="3380"/>
            <ac:spMk id="14" creationId="{4D9F013E-1596-904A-A930-8FAAA957F3E4}"/>
          </ac:spMkLst>
        </pc:spChg>
        <pc:spChg chg="add mod">
          <ac:chgData name="Ashleigh Mooij" userId="39da9907-aeba-4701-99cb-5fcd68c6aeba" providerId="ADAL" clId="{D8E42230-3DEF-48F9-B866-DF2CF9BA2F9F}" dt="2024-04-18T20:45:25.521" v="587" actId="1076"/>
          <ac:spMkLst>
            <pc:docMk/>
            <pc:sldMk cId="272413949" sldId="3380"/>
            <ac:spMk id="15" creationId="{E1DAAD84-8B51-1A2C-EFDF-37F17C1A427B}"/>
          </ac:spMkLst>
        </pc:spChg>
        <pc:spChg chg="add mod">
          <ac:chgData name="Ashleigh Mooij" userId="39da9907-aeba-4701-99cb-5fcd68c6aeba" providerId="ADAL" clId="{D8E42230-3DEF-48F9-B866-DF2CF9BA2F9F}" dt="2024-04-18T20:51:17.292" v="1160" actId="208"/>
          <ac:spMkLst>
            <pc:docMk/>
            <pc:sldMk cId="272413949" sldId="3380"/>
            <ac:spMk id="16" creationId="{B8B3372C-A63E-2997-D805-D0F6B18133D5}"/>
          </ac:spMkLst>
        </pc:spChg>
        <pc:spChg chg="add mod">
          <ac:chgData name="Ashleigh Mooij" userId="39da9907-aeba-4701-99cb-5fcd68c6aeba" providerId="ADAL" clId="{D8E42230-3DEF-48F9-B866-DF2CF9BA2F9F}" dt="2024-04-18T20:47:24.817" v="633" actId="1582"/>
          <ac:spMkLst>
            <pc:docMk/>
            <pc:sldMk cId="272413949" sldId="3380"/>
            <ac:spMk id="17" creationId="{7C10CF1F-EBBE-38D6-0956-4B45647E9730}"/>
          </ac:spMkLst>
        </pc:spChg>
        <pc:spChg chg="add mod">
          <ac:chgData name="Ashleigh Mooij" userId="39da9907-aeba-4701-99cb-5fcd68c6aeba" providerId="ADAL" clId="{D8E42230-3DEF-48F9-B866-DF2CF9BA2F9F}" dt="2024-04-18T20:47:41.622" v="638" actId="14100"/>
          <ac:spMkLst>
            <pc:docMk/>
            <pc:sldMk cId="272413949" sldId="3380"/>
            <ac:spMk id="18" creationId="{D0CD1FFD-2664-8809-B88E-D5C66B66CD56}"/>
          </ac:spMkLst>
        </pc:spChg>
        <pc:spChg chg="add mod">
          <ac:chgData name="Ashleigh Mooij" userId="39da9907-aeba-4701-99cb-5fcd68c6aeba" providerId="ADAL" clId="{D8E42230-3DEF-48F9-B866-DF2CF9BA2F9F}" dt="2024-04-18T20:48:03.748" v="692" actId="14100"/>
          <ac:spMkLst>
            <pc:docMk/>
            <pc:sldMk cId="272413949" sldId="3380"/>
            <ac:spMk id="19" creationId="{569653E2-A98D-770B-63C5-191401DB753C}"/>
          </ac:spMkLst>
        </pc:spChg>
        <pc:spChg chg="add mod">
          <ac:chgData name="Ashleigh Mooij" userId="39da9907-aeba-4701-99cb-5fcd68c6aeba" providerId="ADAL" clId="{D8E42230-3DEF-48F9-B866-DF2CF9BA2F9F}" dt="2024-04-18T20:48:17.752" v="807" actId="14100"/>
          <ac:spMkLst>
            <pc:docMk/>
            <pc:sldMk cId="272413949" sldId="3380"/>
            <ac:spMk id="20" creationId="{4A9C18F6-6083-E4DD-4F4E-1C342F762273}"/>
          </ac:spMkLst>
        </pc:spChg>
        <pc:spChg chg="add mod">
          <ac:chgData name="Ashleigh Mooij" userId="39da9907-aeba-4701-99cb-5fcd68c6aeba" providerId="ADAL" clId="{D8E42230-3DEF-48F9-B866-DF2CF9BA2F9F}" dt="2024-04-18T20:48:55.756" v="930" actId="1036"/>
          <ac:spMkLst>
            <pc:docMk/>
            <pc:sldMk cId="272413949" sldId="3380"/>
            <ac:spMk id="21" creationId="{CFFB4DBC-423C-E36E-D8AA-3D7387D1888F}"/>
          </ac:spMkLst>
        </pc:spChg>
        <pc:spChg chg="add mod">
          <ac:chgData name="Ashleigh Mooij" userId="39da9907-aeba-4701-99cb-5fcd68c6aeba" providerId="ADAL" clId="{D8E42230-3DEF-48F9-B866-DF2CF9BA2F9F}" dt="2024-04-18T20:49:08.488" v="932" actId="14100"/>
          <ac:spMkLst>
            <pc:docMk/>
            <pc:sldMk cId="272413949" sldId="3380"/>
            <ac:spMk id="22" creationId="{CEA860EB-4A07-6570-594B-34BF0493A751}"/>
          </ac:spMkLst>
        </pc:spChg>
        <pc:spChg chg="add mod">
          <ac:chgData name="Ashleigh Mooij" userId="39da9907-aeba-4701-99cb-5fcd68c6aeba" providerId="ADAL" clId="{D8E42230-3DEF-48F9-B866-DF2CF9BA2F9F}" dt="2024-04-18T20:49:39.188" v="1049" actId="14100"/>
          <ac:spMkLst>
            <pc:docMk/>
            <pc:sldMk cId="272413949" sldId="3380"/>
            <ac:spMk id="23" creationId="{B5815E50-1E41-F7A1-0D7C-02B432092148}"/>
          </ac:spMkLst>
        </pc:spChg>
        <pc:spChg chg="add mod">
          <ac:chgData name="Ashleigh Mooij" userId="39da9907-aeba-4701-99cb-5fcd68c6aeba" providerId="ADAL" clId="{D8E42230-3DEF-48F9-B866-DF2CF9BA2F9F}" dt="2024-04-18T20:49:56.943" v="1156" actId="1038"/>
          <ac:spMkLst>
            <pc:docMk/>
            <pc:sldMk cId="272413949" sldId="3380"/>
            <ac:spMk id="24" creationId="{1B80A394-DBC9-42E9-D595-003B636FD9D1}"/>
          </ac:spMkLst>
        </pc:spChg>
        <pc:picChg chg="add mod">
          <ac:chgData name="Ashleigh Mooij" userId="39da9907-aeba-4701-99cb-5fcd68c6aeba" providerId="ADAL" clId="{D8E42230-3DEF-48F9-B866-DF2CF9BA2F9F}" dt="2024-04-18T20:47:30.249" v="636" actId="1076"/>
          <ac:picMkLst>
            <pc:docMk/>
            <pc:sldMk cId="272413949" sldId="3380"/>
            <ac:picMk id="5" creationId="{4B60A962-129B-B233-2EC3-BCC2B1FFF3D9}"/>
          </ac:picMkLst>
        </pc:picChg>
        <pc:picChg chg="add mod">
          <ac:chgData name="Ashleigh Mooij" userId="39da9907-aeba-4701-99cb-5fcd68c6aeba" providerId="ADAL" clId="{D8E42230-3DEF-48F9-B866-DF2CF9BA2F9F}" dt="2024-04-18T20:46:18.112" v="620" actId="1036"/>
          <ac:picMkLst>
            <pc:docMk/>
            <pc:sldMk cId="272413949" sldId="3380"/>
            <ac:picMk id="7" creationId="{27BAB96D-319A-F046-6417-95FFF237DACF}"/>
          </ac:picMkLst>
        </pc:picChg>
        <pc:picChg chg="add mod">
          <ac:chgData name="Ashleigh Mooij" userId="39da9907-aeba-4701-99cb-5fcd68c6aeba" providerId="ADAL" clId="{D8E42230-3DEF-48F9-B866-DF2CF9BA2F9F}" dt="2024-04-18T20:49:20.213" v="935" actId="1076"/>
          <ac:picMkLst>
            <pc:docMk/>
            <pc:sldMk cId="272413949" sldId="3380"/>
            <ac:picMk id="9" creationId="{7493702A-EDE0-0D28-DCC0-4AADE7BCA8AD}"/>
          </ac:picMkLst>
        </pc:picChg>
        <pc:picChg chg="add mod">
          <ac:chgData name="Ashleigh Mooij" userId="39da9907-aeba-4701-99cb-5fcd68c6aeba" providerId="ADAL" clId="{D8E42230-3DEF-48F9-B866-DF2CF9BA2F9F}" dt="2024-04-18T20:45:22.383" v="586" actId="1076"/>
          <ac:picMkLst>
            <pc:docMk/>
            <pc:sldMk cId="272413949" sldId="3380"/>
            <ac:picMk id="11" creationId="{72197849-FE65-A341-7CEA-C17276FE7867}"/>
          </ac:picMkLst>
        </pc:picChg>
      </pc:sldChg>
      <pc:sldChg chg="new del">
        <pc:chgData name="Ashleigh Mooij" userId="39da9907-aeba-4701-99cb-5fcd68c6aeba" providerId="ADAL" clId="{D8E42230-3DEF-48F9-B866-DF2CF9BA2F9F}" dt="2024-04-18T20:26:44.139" v="98" actId="680"/>
        <pc:sldMkLst>
          <pc:docMk/>
          <pc:sldMk cId="1775658962" sldId="3380"/>
        </pc:sldMkLst>
      </pc:sldChg>
      <pc:sldChg chg="modSp add del mod">
        <pc:chgData name="Ashleigh Mooij" userId="39da9907-aeba-4701-99cb-5fcd68c6aeba" providerId="ADAL" clId="{D8E42230-3DEF-48F9-B866-DF2CF9BA2F9F}" dt="2024-04-18T20:51:32.211" v="1162" actId="47"/>
        <pc:sldMkLst>
          <pc:docMk/>
          <pc:sldMk cId="2504112361" sldId="3381"/>
        </pc:sldMkLst>
        <pc:spChg chg="mod">
          <ac:chgData name="Ashleigh Mooij" userId="39da9907-aeba-4701-99cb-5fcd68c6aeba" providerId="ADAL" clId="{D8E42230-3DEF-48F9-B866-DF2CF9BA2F9F}" dt="2024-04-18T20:27:18.725" v="126" actId="20577"/>
          <ac:spMkLst>
            <pc:docMk/>
            <pc:sldMk cId="2504112361" sldId="3381"/>
            <ac:spMk id="2" creationId="{2B222A45-2A81-2214-3BD8-1EDBB1533691}"/>
          </ac:spMkLst>
        </pc:spChg>
      </pc:sldChg>
      <pc:sldChg chg="modSp add del mod">
        <pc:chgData name="Ashleigh Mooij" userId="39da9907-aeba-4701-99cb-5fcd68c6aeba" providerId="ADAL" clId="{D8E42230-3DEF-48F9-B866-DF2CF9BA2F9F}" dt="2024-04-18T20:51:33.385" v="1163" actId="47"/>
        <pc:sldMkLst>
          <pc:docMk/>
          <pc:sldMk cId="2588502098" sldId="3382"/>
        </pc:sldMkLst>
        <pc:spChg chg="mod">
          <ac:chgData name="Ashleigh Mooij" userId="39da9907-aeba-4701-99cb-5fcd68c6aeba" providerId="ADAL" clId="{D8E42230-3DEF-48F9-B866-DF2CF9BA2F9F}" dt="2024-04-18T20:27:27.589" v="129" actId="20577"/>
          <ac:spMkLst>
            <pc:docMk/>
            <pc:sldMk cId="2588502098" sldId="3382"/>
            <ac:spMk id="2" creationId="{2B222A45-2A81-2214-3BD8-1EDBB1533691}"/>
          </ac:spMkLst>
        </pc:spChg>
      </pc:sldChg>
      <pc:sldChg chg="modSp add del mod">
        <pc:chgData name="Ashleigh Mooij" userId="39da9907-aeba-4701-99cb-5fcd68c6aeba" providerId="ADAL" clId="{D8E42230-3DEF-48F9-B866-DF2CF9BA2F9F}" dt="2024-04-18T20:56:59.090" v="1176" actId="47"/>
        <pc:sldMkLst>
          <pc:docMk/>
          <pc:sldMk cId="3118682040" sldId="3383"/>
        </pc:sldMkLst>
        <pc:spChg chg="mod">
          <ac:chgData name="Ashleigh Mooij" userId="39da9907-aeba-4701-99cb-5fcd68c6aeba" providerId="ADAL" clId="{D8E42230-3DEF-48F9-B866-DF2CF9BA2F9F}" dt="2024-04-18T20:27:40.345" v="138" actId="20577"/>
          <ac:spMkLst>
            <pc:docMk/>
            <pc:sldMk cId="3118682040" sldId="3383"/>
            <ac:spMk id="2" creationId="{2B222A45-2A81-2214-3BD8-1EDBB1533691}"/>
          </ac:spMkLst>
        </pc:spChg>
      </pc:sldChg>
      <pc:sldChg chg="modSp add mod">
        <pc:chgData name="Ashleigh Mooij" userId="39da9907-aeba-4701-99cb-5fcd68c6aeba" providerId="ADAL" clId="{D8E42230-3DEF-48F9-B866-DF2CF9BA2F9F}" dt="2024-04-18T20:27:45.563" v="145" actId="20577"/>
        <pc:sldMkLst>
          <pc:docMk/>
          <pc:sldMk cId="2074591852" sldId="3384"/>
        </pc:sldMkLst>
        <pc:spChg chg="mod">
          <ac:chgData name="Ashleigh Mooij" userId="39da9907-aeba-4701-99cb-5fcd68c6aeba" providerId="ADAL" clId="{D8E42230-3DEF-48F9-B866-DF2CF9BA2F9F}" dt="2024-04-18T20:27:45.563" v="145" actId="20577"/>
          <ac:spMkLst>
            <pc:docMk/>
            <pc:sldMk cId="2074591852" sldId="3384"/>
            <ac:spMk id="2" creationId="{2B222A45-2A81-2214-3BD8-1EDBB1533691}"/>
          </ac:spMkLst>
        </pc:spChg>
      </pc:sldChg>
      <pc:sldChg chg="modSp add mod">
        <pc:chgData name="Ashleigh Mooij" userId="39da9907-aeba-4701-99cb-5fcd68c6aeba" providerId="ADAL" clId="{D8E42230-3DEF-48F9-B866-DF2CF9BA2F9F}" dt="2024-04-18T20:27:51.561" v="151" actId="20577"/>
        <pc:sldMkLst>
          <pc:docMk/>
          <pc:sldMk cId="1287306913" sldId="3385"/>
        </pc:sldMkLst>
        <pc:spChg chg="mod">
          <ac:chgData name="Ashleigh Mooij" userId="39da9907-aeba-4701-99cb-5fcd68c6aeba" providerId="ADAL" clId="{D8E42230-3DEF-48F9-B866-DF2CF9BA2F9F}" dt="2024-04-18T20:27:51.561" v="151" actId="20577"/>
          <ac:spMkLst>
            <pc:docMk/>
            <pc:sldMk cId="1287306913" sldId="3385"/>
            <ac:spMk id="2" creationId="{2B222A45-2A81-2214-3BD8-1EDBB1533691}"/>
          </ac:spMkLst>
        </pc:spChg>
      </pc:sldChg>
      <pc:sldChg chg="modSp add mod">
        <pc:chgData name="Ashleigh Mooij" userId="39da9907-aeba-4701-99cb-5fcd68c6aeba" providerId="ADAL" clId="{D8E42230-3DEF-48F9-B866-DF2CF9BA2F9F}" dt="2024-04-18T20:27:59.367" v="171" actId="20577"/>
        <pc:sldMkLst>
          <pc:docMk/>
          <pc:sldMk cId="1463697005" sldId="3386"/>
        </pc:sldMkLst>
        <pc:spChg chg="mod">
          <ac:chgData name="Ashleigh Mooij" userId="39da9907-aeba-4701-99cb-5fcd68c6aeba" providerId="ADAL" clId="{D8E42230-3DEF-48F9-B866-DF2CF9BA2F9F}" dt="2024-04-18T20:27:59.367" v="171" actId="20577"/>
          <ac:spMkLst>
            <pc:docMk/>
            <pc:sldMk cId="1463697005" sldId="3386"/>
            <ac:spMk id="2" creationId="{2B222A45-2A81-2214-3BD8-1EDBB1533691}"/>
          </ac:spMkLst>
        </pc:spChg>
      </pc:sldChg>
      <pc:sldChg chg="modSp add mod">
        <pc:chgData name="Ashleigh Mooij" userId="39da9907-aeba-4701-99cb-5fcd68c6aeba" providerId="ADAL" clId="{D8E42230-3DEF-48F9-B866-DF2CF9BA2F9F}" dt="2024-04-19T07:46:08.822" v="2158" actId="1076"/>
        <pc:sldMkLst>
          <pc:docMk/>
          <pc:sldMk cId="3436590883" sldId="3387"/>
        </pc:sldMkLst>
        <pc:graphicFrameChg chg="mod modGraphic">
          <ac:chgData name="Ashleigh Mooij" userId="39da9907-aeba-4701-99cb-5fcd68c6aeba" providerId="ADAL" clId="{D8E42230-3DEF-48F9-B866-DF2CF9BA2F9F}" dt="2024-04-19T07:46:08.822" v="2158" actId="1076"/>
          <ac:graphicFrameMkLst>
            <pc:docMk/>
            <pc:sldMk cId="3436590883" sldId="3387"/>
            <ac:graphicFrameMk id="4" creationId="{5C0E469D-3CCA-742B-376D-7C5C92D3C7BE}"/>
          </ac:graphicFrameMkLst>
        </pc:graphicFrameChg>
      </pc:sldChg>
      <pc:sldChg chg="modSp add mod">
        <pc:chgData name="Ashleigh Mooij" userId="39da9907-aeba-4701-99cb-5fcd68c6aeba" providerId="ADAL" clId="{D8E42230-3DEF-48F9-B866-DF2CF9BA2F9F}" dt="2024-04-18T20:28:11.450" v="184" actId="20577"/>
        <pc:sldMkLst>
          <pc:docMk/>
          <pc:sldMk cId="247753059" sldId="3388"/>
        </pc:sldMkLst>
        <pc:spChg chg="mod">
          <ac:chgData name="Ashleigh Mooij" userId="39da9907-aeba-4701-99cb-5fcd68c6aeba" providerId="ADAL" clId="{D8E42230-3DEF-48F9-B866-DF2CF9BA2F9F}" dt="2024-04-18T20:28:11.450" v="184" actId="20577"/>
          <ac:spMkLst>
            <pc:docMk/>
            <pc:sldMk cId="247753059" sldId="3388"/>
            <ac:spMk id="2" creationId="{2B222A45-2A81-2214-3BD8-1EDBB1533691}"/>
          </ac:spMkLst>
        </pc:spChg>
      </pc:sldChg>
      <pc:sldChg chg="modSp mod">
        <pc:chgData name="Ashleigh Mooij" userId="39da9907-aeba-4701-99cb-5fcd68c6aeba" providerId="ADAL" clId="{D8E42230-3DEF-48F9-B866-DF2CF9BA2F9F}" dt="2024-04-19T07:45:41.866" v="2152" actId="122"/>
        <pc:sldMkLst>
          <pc:docMk/>
          <pc:sldMk cId="1324422980" sldId="3391"/>
        </pc:sldMkLst>
        <pc:graphicFrameChg chg="mod modGraphic">
          <ac:chgData name="Ashleigh Mooij" userId="39da9907-aeba-4701-99cb-5fcd68c6aeba" providerId="ADAL" clId="{D8E42230-3DEF-48F9-B866-DF2CF9BA2F9F}" dt="2024-04-19T07:45:41.866" v="2152" actId="122"/>
          <ac:graphicFrameMkLst>
            <pc:docMk/>
            <pc:sldMk cId="1324422980" sldId="3391"/>
            <ac:graphicFrameMk id="4" creationId="{A2582632-8828-DEB9-783E-3336945DDD77}"/>
          </ac:graphicFrameMkLst>
        </pc:graphicFrameChg>
      </pc:sldChg>
      <pc:sldChg chg="delSp modSp add mod">
        <pc:chgData name="Ashleigh Mooij" userId="39da9907-aeba-4701-99cb-5fcd68c6aeba" providerId="ADAL" clId="{D8E42230-3DEF-48F9-B866-DF2CF9BA2F9F}" dt="2024-04-19T06:35:54.810" v="1828" actId="20577"/>
        <pc:sldMkLst>
          <pc:docMk/>
          <pc:sldMk cId="538317615" sldId="3392"/>
        </pc:sldMkLst>
        <pc:spChg chg="mod">
          <ac:chgData name="Ashleigh Mooij" userId="39da9907-aeba-4701-99cb-5fcd68c6aeba" providerId="ADAL" clId="{D8E42230-3DEF-48F9-B866-DF2CF9BA2F9F}" dt="2024-04-19T06:35:54.810" v="1828" actId="20577"/>
          <ac:spMkLst>
            <pc:docMk/>
            <pc:sldMk cId="538317615" sldId="3392"/>
            <ac:spMk id="4" creationId="{0B577B24-B52F-ED03-ED2A-087E6F61CABA}"/>
          </ac:spMkLst>
        </pc:spChg>
        <pc:spChg chg="del">
          <ac:chgData name="Ashleigh Mooij" userId="39da9907-aeba-4701-99cb-5fcd68c6aeba" providerId="ADAL" clId="{D8E42230-3DEF-48F9-B866-DF2CF9BA2F9F}" dt="2024-04-19T06:35:29.768" v="1820" actId="478"/>
          <ac:spMkLst>
            <pc:docMk/>
            <pc:sldMk cId="538317615" sldId="3392"/>
            <ac:spMk id="8" creationId="{FB049606-6534-31D2-782E-FC810BB204A8}"/>
          </ac:spMkLst>
        </pc:spChg>
        <pc:grpChg chg="del">
          <ac:chgData name="Ashleigh Mooij" userId="39da9907-aeba-4701-99cb-5fcd68c6aeba" providerId="ADAL" clId="{D8E42230-3DEF-48F9-B866-DF2CF9BA2F9F}" dt="2024-04-19T06:35:22.478" v="1818" actId="478"/>
          <ac:grpSpMkLst>
            <pc:docMk/>
            <pc:sldMk cId="538317615" sldId="3392"/>
            <ac:grpSpMk id="56" creationId="{450EBB6A-3AB1-EB76-5146-397892D3B584}"/>
          </ac:grpSpMkLst>
        </pc:grpChg>
      </pc:sldChg>
      <pc:sldChg chg="addSp modSp new mod ord">
        <pc:chgData name="Ashleigh Mooij" userId="39da9907-aeba-4701-99cb-5fcd68c6aeba" providerId="ADAL" clId="{D8E42230-3DEF-48F9-B866-DF2CF9BA2F9F}" dt="2024-04-19T07:43:42.305" v="2140"/>
        <pc:sldMkLst>
          <pc:docMk/>
          <pc:sldMk cId="3147130484" sldId="3393"/>
        </pc:sldMkLst>
        <pc:spChg chg="mod">
          <ac:chgData name="Ashleigh Mooij" userId="39da9907-aeba-4701-99cb-5fcd68c6aeba" providerId="ADAL" clId="{D8E42230-3DEF-48F9-B866-DF2CF9BA2F9F}" dt="2024-04-19T07:33:00.372" v="1936" actId="20577"/>
          <ac:spMkLst>
            <pc:docMk/>
            <pc:sldMk cId="3147130484" sldId="3393"/>
            <ac:spMk id="2" creationId="{0E22E5C2-FB00-8259-E257-BB279D476783}"/>
          </ac:spMkLst>
        </pc:spChg>
        <pc:spChg chg="mod">
          <ac:chgData name="Ashleigh Mooij" userId="39da9907-aeba-4701-99cb-5fcd68c6aeba" providerId="ADAL" clId="{D8E42230-3DEF-48F9-B866-DF2CF9BA2F9F}" dt="2024-04-19T07:32:48.162" v="1863" actId="21"/>
          <ac:spMkLst>
            <pc:docMk/>
            <pc:sldMk cId="3147130484" sldId="3393"/>
            <ac:spMk id="3" creationId="{2672B627-1FD1-E5C3-56BF-2E88F658D9D1}"/>
          </ac:spMkLst>
        </pc:spChg>
        <pc:picChg chg="add mod">
          <ac:chgData name="Ashleigh Mooij" userId="39da9907-aeba-4701-99cb-5fcd68c6aeba" providerId="ADAL" clId="{D8E42230-3DEF-48F9-B866-DF2CF9BA2F9F}" dt="2024-04-19T07:33:17.112" v="1943" actId="14100"/>
          <ac:picMkLst>
            <pc:docMk/>
            <pc:sldMk cId="3147130484" sldId="3393"/>
            <ac:picMk id="5" creationId="{1C28FBC3-A2CF-F7AE-4112-B693AE37C1CB}"/>
          </ac:picMkLst>
        </pc:picChg>
      </pc:sldChg>
      <pc:sldChg chg="addSp delSp modSp add mod ord">
        <pc:chgData name="Ashleigh Mooij" userId="39da9907-aeba-4701-99cb-5fcd68c6aeba" providerId="ADAL" clId="{D8E42230-3DEF-48F9-B866-DF2CF9BA2F9F}" dt="2024-04-19T07:36:35.548" v="1954"/>
        <pc:sldMkLst>
          <pc:docMk/>
          <pc:sldMk cId="1719923546" sldId="3394"/>
        </pc:sldMkLst>
        <pc:spChg chg="del">
          <ac:chgData name="Ashleigh Mooij" userId="39da9907-aeba-4701-99cb-5fcd68c6aeba" providerId="ADAL" clId="{D8E42230-3DEF-48F9-B866-DF2CF9BA2F9F}" dt="2024-04-19T07:36:17.585" v="1946" actId="478"/>
          <ac:spMkLst>
            <pc:docMk/>
            <pc:sldMk cId="1719923546" sldId="3394"/>
            <ac:spMk id="6" creationId="{6BEDC500-EBD8-0C1B-479F-E5CDF1FACD60}"/>
          </ac:spMkLst>
        </pc:spChg>
        <pc:picChg chg="del">
          <ac:chgData name="Ashleigh Mooij" userId="39da9907-aeba-4701-99cb-5fcd68c6aeba" providerId="ADAL" clId="{D8E42230-3DEF-48F9-B866-DF2CF9BA2F9F}" dt="2024-04-19T07:36:15.375" v="1945" actId="478"/>
          <ac:picMkLst>
            <pc:docMk/>
            <pc:sldMk cId="1719923546" sldId="3394"/>
            <ac:picMk id="3" creationId="{904F4321-5944-AE4C-8315-7ECF99988D55}"/>
          </ac:picMkLst>
        </pc:picChg>
        <pc:picChg chg="add mod">
          <ac:chgData name="Ashleigh Mooij" userId="39da9907-aeba-4701-99cb-5fcd68c6aeba" providerId="ADAL" clId="{D8E42230-3DEF-48F9-B866-DF2CF9BA2F9F}" dt="2024-04-19T07:36:31.761" v="1952" actId="1076"/>
          <ac:picMkLst>
            <pc:docMk/>
            <pc:sldMk cId="1719923546" sldId="3394"/>
            <ac:picMk id="5" creationId="{022D0CD5-2E46-A8C5-F3AB-313ABFB3404C}"/>
          </ac:picMkLst>
        </pc:picChg>
      </pc:sldChg>
    </pc:docChg>
  </pc:docChgLst>
  <pc:docChgLst>
    <pc:chgData name="Jan Augustyn" userId="S::jan.augustyn@fic.gov.za::cc506f27-fbf3-4ea0-8365-5e53f5c44ccf" providerId="AD" clId="Web-{75CE73CA-38EB-3903-F129-9059A338834E}"/>
    <pc:docChg chg="modSld">
      <pc:chgData name="Jan Augustyn" userId="S::jan.augustyn@fic.gov.za::cc506f27-fbf3-4ea0-8365-5e53f5c44ccf" providerId="AD" clId="Web-{75CE73CA-38EB-3903-F129-9059A338834E}" dt="2024-04-19T08:18:44.843" v="1" actId="14100"/>
      <pc:docMkLst>
        <pc:docMk/>
      </pc:docMkLst>
      <pc:sldChg chg="modSp">
        <pc:chgData name="Jan Augustyn" userId="S::jan.augustyn@fic.gov.za::cc506f27-fbf3-4ea0-8365-5e53f5c44ccf" providerId="AD" clId="Web-{75CE73CA-38EB-3903-F129-9059A338834E}" dt="2024-04-19T08:18:44.843" v="1" actId="14100"/>
        <pc:sldMkLst>
          <pc:docMk/>
          <pc:sldMk cId="59863918" sldId="394"/>
        </pc:sldMkLst>
        <pc:spChg chg="mod">
          <ac:chgData name="Jan Augustyn" userId="S::jan.augustyn@fic.gov.za::cc506f27-fbf3-4ea0-8365-5e53f5c44ccf" providerId="AD" clId="Web-{75CE73CA-38EB-3903-F129-9059A338834E}" dt="2024-04-19T08:18:44.843" v="1" actId="14100"/>
          <ac:spMkLst>
            <pc:docMk/>
            <pc:sldMk cId="59863918" sldId="394"/>
            <ac:spMk id="10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318ADB-4364-4BF3-BF06-E9E2F19C8DD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192701-E779-403F-9229-3979EA4DC339}">
      <dgm:prSet phldrT="[Text]" custT="1"/>
      <dgm:spPr>
        <a:solidFill>
          <a:srgbClr val="5A7E92"/>
        </a:solidFill>
      </dgm:spPr>
      <dgm:t>
        <a:bodyPr/>
        <a:lstStyle/>
        <a:p>
          <a:pPr rtl="0"/>
          <a:r>
            <a:rPr lang="en-US" sz="2400" err="1"/>
            <a:t>S28</a:t>
          </a:r>
          <a:r>
            <a:rPr lang="en-US" sz="2400"/>
            <a:t> </a:t>
          </a:r>
          <a:r>
            <a:rPr lang="en-US" sz="2400">
              <a:latin typeface="Arial" panose="020B0604020202020204"/>
            </a:rPr>
            <a:t>– CTR</a:t>
          </a:r>
          <a:endParaRPr lang="en-US" sz="2400"/>
        </a:p>
      </dgm:t>
    </dgm:pt>
    <dgm:pt modelId="{6CCA87FD-41C1-4E23-8185-786F7B4FD4FB}" type="parTrans" cxnId="{D1D8D7BD-8A8E-43AE-A73B-7EA586F9D90D}">
      <dgm:prSet/>
      <dgm:spPr/>
      <dgm:t>
        <a:bodyPr/>
        <a:lstStyle/>
        <a:p>
          <a:endParaRPr lang="en-US"/>
        </a:p>
      </dgm:t>
    </dgm:pt>
    <dgm:pt modelId="{E762734A-8FC7-49AA-9B1C-8FFDBE5D7FAF}" type="sibTrans" cxnId="{D1D8D7BD-8A8E-43AE-A73B-7EA586F9D90D}">
      <dgm:prSet/>
      <dgm:spPr/>
      <dgm:t>
        <a:bodyPr/>
        <a:lstStyle/>
        <a:p>
          <a:endParaRPr lang="en-US"/>
        </a:p>
      </dgm:t>
    </dgm:pt>
    <dgm:pt modelId="{EE02B13B-0679-4D85-B0A4-EF48E64A28E7}">
      <dgm:prSet phldrT="[Text]"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Cash payment</a:t>
          </a:r>
        </a:p>
        <a:p>
          <a:r>
            <a:rPr lang="en-US"/>
            <a:t>(CTR)</a:t>
          </a:r>
        </a:p>
      </dgm:t>
    </dgm:pt>
    <dgm:pt modelId="{FEE5E40E-8183-426C-91E1-BF30A330406B}" type="parTrans" cxnId="{DFD5E76D-174C-4EF9-82C5-C8ED9AD89EED}">
      <dgm:prSet/>
      <dgm:spPr>
        <a:ln>
          <a:solidFill>
            <a:srgbClr val="5A7E92"/>
          </a:solidFill>
        </a:ln>
      </dgm:spPr>
      <dgm:t>
        <a:bodyPr/>
        <a:lstStyle/>
        <a:p>
          <a:endParaRPr lang="en-US"/>
        </a:p>
      </dgm:t>
    </dgm:pt>
    <dgm:pt modelId="{E915DB8D-50CA-4A49-A365-CF889593B40E}" type="sibTrans" cxnId="{DFD5E76D-174C-4EF9-82C5-C8ED9AD89EED}">
      <dgm:prSet/>
      <dgm:spPr/>
      <dgm:t>
        <a:bodyPr/>
        <a:lstStyle/>
        <a:p>
          <a:endParaRPr lang="en-US"/>
        </a:p>
      </dgm:t>
    </dgm:pt>
    <dgm:pt modelId="{CCF0D585-0044-45D3-96C0-6FA7273BF40E}">
      <dgm:prSet phldrT="[Text]" custT="1"/>
      <dgm:spPr>
        <a:solidFill>
          <a:srgbClr val="82AEB6"/>
        </a:solidFill>
      </dgm:spPr>
      <dgm:t>
        <a:bodyPr/>
        <a:lstStyle/>
        <a:p>
          <a:pPr rtl="0"/>
          <a:r>
            <a:rPr lang="en-US" sz="2400"/>
            <a:t>S29 </a:t>
          </a:r>
          <a:r>
            <a:rPr lang="en-US" sz="2400">
              <a:latin typeface="Arial" panose="020B0604020202020204"/>
            </a:rPr>
            <a:t>– STR</a:t>
          </a:r>
          <a:endParaRPr lang="en-US" sz="2400"/>
        </a:p>
      </dgm:t>
    </dgm:pt>
    <dgm:pt modelId="{03C29877-D74F-4665-BE61-76F7C3BFC830}" type="parTrans" cxnId="{D7213148-2225-41C1-93BC-4E923D7F3C84}">
      <dgm:prSet/>
      <dgm:spPr/>
      <dgm:t>
        <a:bodyPr/>
        <a:lstStyle/>
        <a:p>
          <a:endParaRPr lang="en-US"/>
        </a:p>
      </dgm:t>
    </dgm:pt>
    <dgm:pt modelId="{55244C24-985C-40D0-B67D-83EF0034E3B4}" type="sibTrans" cxnId="{D7213148-2225-41C1-93BC-4E923D7F3C84}">
      <dgm:prSet/>
      <dgm:spPr/>
      <dgm:t>
        <a:bodyPr/>
        <a:lstStyle/>
        <a:p>
          <a:endParaRPr lang="en-US"/>
        </a:p>
      </dgm:t>
    </dgm:pt>
    <dgm:pt modelId="{870F448A-3DF6-489C-A8FE-43CEB6111D88}">
      <dgm:prSet phldrT="[Text]"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Money </a:t>
          </a:r>
          <a:r>
            <a:rPr lang="en-US">
              <a:latin typeface="Arial" panose="020B0604020202020204"/>
            </a:rPr>
            <a:t>laundering</a:t>
          </a:r>
          <a:r>
            <a:rPr lang="en-US"/>
            <a:t> (STR/SAR)</a:t>
          </a:r>
        </a:p>
      </dgm:t>
    </dgm:pt>
    <dgm:pt modelId="{F6752C99-E51A-43E7-95E9-5ACADD3440FB}" type="parTrans" cxnId="{EA42F293-EEEC-4761-B749-047D28621593}">
      <dgm:prSet/>
      <dgm:spPr>
        <a:ln>
          <a:solidFill>
            <a:srgbClr val="5A7E92"/>
          </a:solidFill>
        </a:ln>
      </dgm:spPr>
      <dgm:t>
        <a:bodyPr/>
        <a:lstStyle/>
        <a:p>
          <a:endParaRPr lang="en-US"/>
        </a:p>
      </dgm:t>
    </dgm:pt>
    <dgm:pt modelId="{3EB11B1B-43F1-4066-9FB0-9FCD5D4EDB41}" type="sibTrans" cxnId="{EA42F293-EEEC-4761-B749-047D28621593}">
      <dgm:prSet/>
      <dgm:spPr/>
      <dgm:t>
        <a:bodyPr/>
        <a:lstStyle/>
        <a:p>
          <a:endParaRPr lang="en-US"/>
        </a:p>
      </dgm:t>
    </dgm:pt>
    <dgm:pt modelId="{B7233639-11EB-4A0E-8C57-5DF5C869B8DB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pPr rtl="0"/>
          <a:r>
            <a:rPr lang="en-US" sz="2400"/>
            <a:t>S28A </a:t>
          </a:r>
          <a:r>
            <a:rPr lang="en-US" sz="2400">
              <a:latin typeface="Arial" panose="020B0604020202020204"/>
            </a:rPr>
            <a:t>– TPR</a:t>
          </a:r>
          <a:endParaRPr lang="en-US" sz="2400"/>
        </a:p>
      </dgm:t>
    </dgm:pt>
    <dgm:pt modelId="{C741797B-2430-4B55-A217-307BFF2AAF55}" type="parTrans" cxnId="{E42AF44C-6C6A-4182-9965-F2975234F978}">
      <dgm:prSet/>
      <dgm:spPr/>
      <dgm:t>
        <a:bodyPr/>
        <a:lstStyle/>
        <a:p>
          <a:endParaRPr lang="en-US"/>
        </a:p>
      </dgm:t>
    </dgm:pt>
    <dgm:pt modelId="{A8E91630-41D5-420C-8EAC-C586ECE9CCF3}" type="sibTrans" cxnId="{E42AF44C-6C6A-4182-9965-F2975234F978}">
      <dgm:prSet/>
      <dgm:spPr/>
      <dgm:t>
        <a:bodyPr/>
        <a:lstStyle/>
        <a:p>
          <a:endParaRPr lang="en-US"/>
        </a:p>
      </dgm:t>
    </dgm:pt>
    <dgm:pt modelId="{E211C8F9-2A4F-4ED3-BAE9-D475A3A31066}">
      <dgm:prSet custT="1"/>
      <dgm:spPr>
        <a:solidFill>
          <a:srgbClr val="8B8E4B"/>
        </a:solidFill>
      </dgm:spPr>
      <dgm:t>
        <a:bodyPr/>
        <a:lstStyle/>
        <a:p>
          <a:pPr rtl="0"/>
          <a:r>
            <a:rPr lang="en-US" sz="2400"/>
            <a:t>S31 </a:t>
          </a:r>
          <a:r>
            <a:rPr lang="en-US" sz="2400">
              <a:latin typeface="Arial" panose="020B0604020202020204"/>
            </a:rPr>
            <a:t>– IFTR</a:t>
          </a:r>
          <a:endParaRPr lang="en-US" sz="2400"/>
        </a:p>
      </dgm:t>
    </dgm:pt>
    <dgm:pt modelId="{6B3DA6A8-1C46-425B-9341-1771DABFEC69}" type="parTrans" cxnId="{318BACBA-184D-4DFD-858C-71B1AC22AEFF}">
      <dgm:prSet/>
      <dgm:spPr/>
      <dgm:t>
        <a:bodyPr/>
        <a:lstStyle/>
        <a:p>
          <a:endParaRPr lang="en-US"/>
        </a:p>
      </dgm:t>
    </dgm:pt>
    <dgm:pt modelId="{547BC5B9-1993-461F-B876-F47A0ED9C9B4}" type="sibTrans" cxnId="{318BACBA-184D-4DFD-858C-71B1AC22AEFF}">
      <dgm:prSet/>
      <dgm:spPr/>
      <dgm:t>
        <a:bodyPr/>
        <a:lstStyle/>
        <a:p>
          <a:endParaRPr lang="en-US"/>
        </a:p>
      </dgm:t>
    </dgm:pt>
    <dgm:pt modelId="{6838F66A-26C2-4489-8BDB-3C3A15951CCE}">
      <dgm:prSet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Financial </a:t>
          </a:r>
          <a:r>
            <a:rPr lang="en-US">
              <a:latin typeface="Arial" panose="020B0604020202020204"/>
            </a:rPr>
            <a:t>sanctions</a:t>
          </a:r>
          <a:endParaRPr lang="en-US"/>
        </a:p>
        <a:p>
          <a:r>
            <a:rPr lang="en-US"/>
            <a:t>(STR/SAR)</a:t>
          </a:r>
        </a:p>
      </dgm:t>
    </dgm:pt>
    <dgm:pt modelId="{2138C175-F670-47BA-A8ED-3CA8B3860583}" type="parTrans" cxnId="{3E72E69D-13D1-44F6-8AEF-4B3586E31D63}">
      <dgm:prSet/>
      <dgm:spPr>
        <a:ln>
          <a:solidFill>
            <a:srgbClr val="5A7E92"/>
          </a:solidFill>
        </a:ln>
      </dgm:spPr>
      <dgm:t>
        <a:bodyPr/>
        <a:lstStyle/>
        <a:p>
          <a:endParaRPr lang="en-US"/>
        </a:p>
      </dgm:t>
    </dgm:pt>
    <dgm:pt modelId="{CA4691DC-3BCD-432B-A158-02F4F4A2C605}" type="sibTrans" cxnId="{3E72E69D-13D1-44F6-8AEF-4B3586E31D63}">
      <dgm:prSet/>
      <dgm:spPr/>
      <dgm:t>
        <a:bodyPr/>
        <a:lstStyle/>
        <a:p>
          <a:endParaRPr lang="en-US"/>
        </a:p>
      </dgm:t>
    </dgm:pt>
    <dgm:pt modelId="{811EBA1A-C1C1-48DD-90E5-B22593403701}">
      <dgm:prSet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Terrorist </a:t>
          </a:r>
          <a:r>
            <a:rPr lang="en-US">
              <a:latin typeface="Arial" panose="020B0604020202020204"/>
            </a:rPr>
            <a:t>financing</a:t>
          </a:r>
          <a:r>
            <a:rPr lang="en-US"/>
            <a:t> (TFTR/TFAR)</a:t>
          </a:r>
        </a:p>
      </dgm:t>
    </dgm:pt>
    <dgm:pt modelId="{C3B7C616-83A4-4A49-AC63-BE2EBE23F749}" type="parTrans" cxnId="{0F23F0C4-3C85-41D0-A31A-6ACAA6488D07}">
      <dgm:prSet/>
      <dgm:spPr/>
      <dgm:t>
        <a:bodyPr/>
        <a:lstStyle/>
        <a:p>
          <a:endParaRPr lang="en-US"/>
        </a:p>
      </dgm:t>
    </dgm:pt>
    <dgm:pt modelId="{28D0E847-CC80-4AAC-98E2-BCD9E0C009E9}" type="sibTrans" cxnId="{0F23F0C4-3C85-41D0-A31A-6ACAA6488D07}">
      <dgm:prSet/>
      <dgm:spPr/>
      <dgm:t>
        <a:bodyPr/>
        <a:lstStyle/>
        <a:p>
          <a:endParaRPr lang="en-US"/>
        </a:p>
      </dgm:t>
    </dgm:pt>
    <dgm:pt modelId="{E070A563-5D69-4E3F-8EC9-17C844428B39}">
      <dgm:prSet/>
      <dgm:spPr>
        <a:ln>
          <a:solidFill>
            <a:srgbClr val="5A7E92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Cross</a:t>
          </a:r>
          <a:r>
            <a:rPr lang="en-US" strike="sngStrike">
              <a:solidFill>
                <a:schemeClr val="tx1"/>
              </a:solidFill>
            </a:rPr>
            <a:t>-</a:t>
          </a:r>
          <a:r>
            <a:rPr lang="en-US">
              <a:solidFill>
                <a:schemeClr val="tx1"/>
              </a:solidFill>
            </a:rPr>
            <a:t>border money </a:t>
          </a:r>
          <a:r>
            <a:rPr lang="en-US"/>
            <a:t>movement</a:t>
          </a:r>
        </a:p>
        <a:p>
          <a:r>
            <a:rPr lang="en-US"/>
            <a:t>(IFTR)</a:t>
          </a:r>
        </a:p>
      </dgm:t>
    </dgm:pt>
    <dgm:pt modelId="{817C3608-2A21-47E7-983E-B1B846F4DFC3}" type="parTrans" cxnId="{6ACC3C3E-D4A1-486C-BC27-DFB5E11D3670}">
      <dgm:prSet/>
      <dgm:spPr>
        <a:ln>
          <a:solidFill>
            <a:srgbClr val="5A7E92"/>
          </a:solidFill>
        </a:ln>
      </dgm:spPr>
      <dgm:t>
        <a:bodyPr/>
        <a:lstStyle/>
        <a:p>
          <a:endParaRPr lang="en-US"/>
        </a:p>
      </dgm:t>
    </dgm:pt>
    <dgm:pt modelId="{F2D351B2-6C05-4919-BF8C-9E82363297F2}" type="sibTrans" cxnId="{6ACC3C3E-D4A1-486C-BC27-DFB5E11D3670}">
      <dgm:prSet/>
      <dgm:spPr/>
      <dgm:t>
        <a:bodyPr/>
        <a:lstStyle/>
        <a:p>
          <a:endParaRPr lang="en-US"/>
        </a:p>
      </dgm:t>
    </dgm:pt>
    <dgm:pt modelId="{188C268B-8A2C-4ECD-AD3C-1BABE102A0C9}">
      <dgm:prSet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Terrorist </a:t>
          </a:r>
          <a:r>
            <a:rPr lang="en-US">
              <a:latin typeface="Arial" panose="020B0604020202020204"/>
            </a:rPr>
            <a:t>financing</a:t>
          </a:r>
          <a:r>
            <a:rPr lang="en-US"/>
            <a:t> (TPR)</a:t>
          </a:r>
        </a:p>
      </dgm:t>
    </dgm:pt>
    <dgm:pt modelId="{10E92862-DEE6-433B-A3A1-E5677DBEC07C}" type="parTrans" cxnId="{1220BA5D-3FDD-4B21-B2FD-C10C9FF58B64}">
      <dgm:prSet/>
      <dgm:spPr/>
      <dgm:t>
        <a:bodyPr/>
        <a:lstStyle/>
        <a:p>
          <a:endParaRPr lang="en-US"/>
        </a:p>
      </dgm:t>
    </dgm:pt>
    <dgm:pt modelId="{B4F16E04-CE8F-476D-94C8-4259B3906C84}" type="sibTrans" cxnId="{1220BA5D-3FDD-4B21-B2FD-C10C9FF58B64}">
      <dgm:prSet/>
      <dgm:spPr/>
      <dgm:t>
        <a:bodyPr/>
        <a:lstStyle/>
        <a:p>
          <a:endParaRPr lang="en-US"/>
        </a:p>
      </dgm:t>
    </dgm:pt>
    <dgm:pt modelId="{1B56FBE9-5B22-4967-B210-2BBCBA0C3E1E}">
      <dgm:prSet/>
      <dgm:spPr>
        <a:ln>
          <a:solidFill>
            <a:srgbClr val="5A7E92"/>
          </a:solidFill>
        </a:ln>
      </dgm:spPr>
      <dgm:t>
        <a:bodyPr/>
        <a:lstStyle/>
        <a:p>
          <a:r>
            <a:rPr lang="en-US"/>
            <a:t>Financial </a:t>
          </a:r>
          <a:r>
            <a:rPr lang="en-US">
              <a:latin typeface="Arial" panose="020B0604020202020204"/>
            </a:rPr>
            <a:t>sanctions</a:t>
          </a:r>
          <a:r>
            <a:rPr lang="en-US"/>
            <a:t> (TPR)</a:t>
          </a:r>
        </a:p>
      </dgm:t>
    </dgm:pt>
    <dgm:pt modelId="{E5741DCC-E1B8-41BA-904C-9A2C7F05E0A3}" type="parTrans" cxnId="{AC0D1FAC-ED72-4301-8129-E24E8B5AC622}">
      <dgm:prSet/>
      <dgm:spPr>
        <a:ln>
          <a:solidFill>
            <a:srgbClr val="5A7E92"/>
          </a:solidFill>
        </a:ln>
      </dgm:spPr>
      <dgm:t>
        <a:bodyPr/>
        <a:lstStyle/>
        <a:p>
          <a:endParaRPr lang="en-US"/>
        </a:p>
      </dgm:t>
    </dgm:pt>
    <dgm:pt modelId="{8BD76063-EBCB-4B70-A048-7DDD26F23497}" type="sibTrans" cxnId="{AC0D1FAC-ED72-4301-8129-E24E8B5AC622}">
      <dgm:prSet/>
      <dgm:spPr/>
      <dgm:t>
        <a:bodyPr/>
        <a:lstStyle/>
        <a:p>
          <a:endParaRPr lang="en-US"/>
        </a:p>
      </dgm:t>
    </dgm:pt>
    <dgm:pt modelId="{F13DAD4E-01DC-42BB-8EB9-5898C01054B5}" type="pres">
      <dgm:prSet presAssocID="{D3318ADB-4364-4BF3-BF06-E9E2F19C8D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650F1A4-6A34-4AEE-9389-DB740507D8CC}" type="pres">
      <dgm:prSet presAssocID="{25192701-E779-403F-9229-3979EA4DC339}" presName="root" presStyleCnt="0"/>
      <dgm:spPr/>
    </dgm:pt>
    <dgm:pt modelId="{17CB4B2D-DCB6-4888-96C3-AD2B66F0E0A0}" type="pres">
      <dgm:prSet presAssocID="{25192701-E779-403F-9229-3979EA4DC339}" presName="rootComposite" presStyleCnt="0"/>
      <dgm:spPr/>
    </dgm:pt>
    <dgm:pt modelId="{61CB6223-3454-4D67-9B6E-40EB05D98C13}" type="pres">
      <dgm:prSet presAssocID="{25192701-E779-403F-9229-3979EA4DC339}" presName="rootText" presStyleLbl="node1" presStyleIdx="0" presStyleCnt="4"/>
      <dgm:spPr/>
    </dgm:pt>
    <dgm:pt modelId="{BE220369-F783-4696-B7B6-C64E56171428}" type="pres">
      <dgm:prSet presAssocID="{25192701-E779-403F-9229-3979EA4DC339}" presName="rootConnector" presStyleLbl="node1" presStyleIdx="0" presStyleCnt="4"/>
      <dgm:spPr/>
    </dgm:pt>
    <dgm:pt modelId="{5C713100-5862-4881-A376-490A14FB9180}" type="pres">
      <dgm:prSet presAssocID="{25192701-E779-403F-9229-3979EA4DC339}" presName="childShape" presStyleCnt="0"/>
      <dgm:spPr/>
    </dgm:pt>
    <dgm:pt modelId="{957365C3-893E-4392-ABA6-C81D22F15046}" type="pres">
      <dgm:prSet presAssocID="{FEE5E40E-8183-426C-91E1-BF30A330406B}" presName="Name13" presStyleLbl="parChTrans1D2" presStyleIdx="0" presStyleCnt="7"/>
      <dgm:spPr/>
    </dgm:pt>
    <dgm:pt modelId="{BB67BF45-6869-457D-A810-F5EAB5575120}" type="pres">
      <dgm:prSet presAssocID="{EE02B13B-0679-4D85-B0A4-EF48E64A28E7}" presName="childText" presStyleLbl="bgAcc1" presStyleIdx="0" presStyleCnt="7">
        <dgm:presLayoutVars>
          <dgm:bulletEnabled val="1"/>
        </dgm:presLayoutVars>
      </dgm:prSet>
      <dgm:spPr/>
    </dgm:pt>
    <dgm:pt modelId="{B7C46220-6A79-4145-BB7B-0C43DC427812}" type="pres">
      <dgm:prSet presAssocID="{CCF0D585-0044-45D3-96C0-6FA7273BF40E}" presName="root" presStyleCnt="0"/>
      <dgm:spPr/>
    </dgm:pt>
    <dgm:pt modelId="{61731BCB-5E9E-48CB-A01C-0A34E1C12DF8}" type="pres">
      <dgm:prSet presAssocID="{CCF0D585-0044-45D3-96C0-6FA7273BF40E}" presName="rootComposite" presStyleCnt="0"/>
      <dgm:spPr/>
    </dgm:pt>
    <dgm:pt modelId="{5AA61E5C-6CAE-48BC-B5F7-3CCDEDD5CBE6}" type="pres">
      <dgm:prSet presAssocID="{CCF0D585-0044-45D3-96C0-6FA7273BF40E}" presName="rootText" presStyleLbl="node1" presStyleIdx="1" presStyleCnt="4" custLinFactX="26104" custLinFactNeighborX="100000" custLinFactNeighborY="1218"/>
      <dgm:spPr/>
    </dgm:pt>
    <dgm:pt modelId="{C2083D90-4B8E-4426-8B35-7F9CD91DB414}" type="pres">
      <dgm:prSet presAssocID="{CCF0D585-0044-45D3-96C0-6FA7273BF40E}" presName="rootConnector" presStyleLbl="node1" presStyleIdx="1" presStyleCnt="4"/>
      <dgm:spPr/>
    </dgm:pt>
    <dgm:pt modelId="{09A7DC7D-6561-4FB7-84E0-089271155033}" type="pres">
      <dgm:prSet presAssocID="{CCF0D585-0044-45D3-96C0-6FA7273BF40E}" presName="childShape" presStyleCnt="0"/>
      <dgm:spPr/>
    </dgm:pt>
    <dgm:pt modelId="{E6046D49-48E3-441C-BA05-5F1B0AB97D87}" type="pres">
      <dgm:prSet presAssocID="{F6752C99-E51A-43E7-95E9-5ACADD3440FB}" presName="Name13" presStyleLbl="parChTrans1D2" presStyleIdx="1" presStyleCnt="7"/>
      <dgm:spPr/>
    </dgm:pt>
    <dgm:pt modelId="{EC73910E-EBE7-4BB7-A5B3-532B4060BC05}" type="pres">
      <dgm:prSet presAssocID="{870F448A-3DF6-489C-A8FE-43CEB6111D88}" presName="childText" presStyleLbl="bgAcc1" presStyleIdx="1" presStyleCnt="7" custLinFactX="57630" custLinFactNeighborX="100000" custLinFactNeighborY="1218">
        <dgm:presLayoutVars>
          <dgm:bulletEnabled val="1"/>
        </dgm:presLayoutVars>
      </dgm:prSet>
      <dgm:spPr/>
    </dgm:pt>
    <dgm:pt modelId="{A2EE1832-4405-444F-9EDC-5784F3C22C93}" type="pres">
      <dgm:prSet presAssocID="{C3B7C616-83A4-4A49-AC63-BE2EBE23F749}" presName="Name13" presStyleLbl="parChTrans1D2" presStyleIdx="2" presStyleCnt="7"/>
      <dgm:spPr/>
    </dgm:pt>
    <dgm:pt modelId="{2C1236FB-DC9B-4DF4-8271-1255548260F0}" type="pres">
      <dgm:prSet presAssocID="{811EBA1A-C1C1-48DD-90E5-B22593403701}" presName="childText" presStyleLbl="bgAcc1" presStyleIdx="2" presStyleCnt="7" custLinFactX="57630" custLinFactNeighborX="100000" custLinFactNeighborY="1218">
        <dgm:presLayoutVars>
          <dgm:bulletEnabled val="1"/>
        </dgm:presLayoutVars>
      </dgm:prSet>
      <dgm:spPr/>
    </dgm:pt>
    <dgm:pt modelId="{5503D971-E7A3-4B96-BAA3-48992853F80F}" type="pres">
      <dgm:prSet presAssocID="{2138C175-F670-47BA-A8ED-3CA8B3860583}" presName="Name13" presStyleLbl="parChTrans1D2" presStyleIdx="3" presStyleCnt="7"/>
      <dgm:spPr/>
    </dgm:pt>
    <dgm:pt modelId="{754A8CD1-E2E1-4DD1-830B-DB37AB5F6F69}" type="pres">
      <dgm:prSet presAssocID="{6838F66A-26C2-4489-8BDB-3C3A15951CCE}" presName="childText" presStyleLbl="bgAcc1" presStyleIdx="3" presStyleCnt="7" custLinFactX="57630" custLinFactNeighborX="100000" custLinFactNeighborY="1218">
        <dgm:presLayoutVars>
          <dgm:bulletEnabled val="1"/>
        </dgm:presLayoutVars>
      </dgm:prSet>
      <dgm:spPr/>
    </dgm:pt>
    <dgm:pt modelId="{7869C38E-234C-468E-B22E-8901556BE97C}" type="pres">
      <dgm:prSet presAssocID="{B7233639-11EB-4A0E-8C57-5DF5C869B8DB}" presName="root" presStyleCnt="0"/>
      <dgm:spPr/>
    </dgm:pt>
    <dgm:pt modelId="{A3D07E36-BC14-4B95-8294-CA738CDC0003}" type="pres">
      <dgm:prSet presAssocID="{B7233639-11EB-4A0E-8C57-5DF5C869B8DB}" presName="rootComposite" presStyleCnt="0"/>
      <dgm:spPr/>
    </dgm:pt>
    <dgm:pt modelId="{1B548BBC-96E8-48FE-80E5-48695CCE8420}" type="pres">
      <dgm:prSet presAssocID="{B7233639-11EB-4A0E-8C57-5DF5C869B8DB}" presName="rootText" presStyleLbl="node1" presStyleIdx="2" presStyleCnt="4" custLinFactX="-27322" custLinFactNeighborX="-100000" custLinFactNeighborY="2436"/>
      <dgm:spPr/>
    </dgm:pt>
    <dgm:pt modelId="{69EEF243-266E-4389-AF2B-A6A7CA3E5DA8}" type="pres">
      <dgm:prSet presAssocID="{B7233639-11EB-4A0E-8C57-5DF5C869B8DB}" presName="rootConnector" presStyleLbl="node1" presStyleIdx="2" presStyleCnt="4"/>
      <dgm:spPr/>
    </dgm:pt>
    <dgm:pt modelId="{EAD69A89-C443-44CA-9B09-E6B463AFD85A}" type="pres">
      <dgm:prSet presAssocID="{B7233639-11EB-4A0E-8C57-5DF5C869B8DB}" presName="childShape" presStyleCnt="0"/>
      <dgm:spPr/>
    </dgm:pt>
    <dgm:pt modelId="{708CEB4F-AEB7-4E2E-B9C1-BB17379D4A07}" type="pres">
      <dgm:prSet presAssocID="{10E92862-DEE6-433B-A3A1-E5677DBEC07C}" presName="Name13" presStyleLbl="parChTrans1D2" presStyleIdx="4" presStyleCnt="7"/>
      <dgm:spPr/>
    </dgm:pt>
    <dgm:pt modelId="{98CC203B-9243-4AB5-B24A-319AD1CCB89E}" type="pres">
      <dgm:prSet presAssocID="{188C268B-8A2C-4ECD-AD3C-1BABE102A0C9}" presName="childText" presStyleLbl="bgAcc1" presStyleIdx="4" presStyleCnt="7" custLinFactX="-59153" custLinFactNeighborX="-100000" custLinFactNeighborY="2436">
        <dgm:presLayoutVars>
          <dgm:bulletEnabled val="1"/>
        </dgm:presLayoutVars>
      </dgm:prSet>
      <dgm:spPr/>
    </dgm:pt>
    <dgm:pt modelId="{2AF03FC9-7C72-4C93-88FF-923D14A8FD1F}" type="pres">
      <dgm:prSet presAssocID="{E5741DCC-E1B8-41BA-904C-9A2C7F05E0A3}" presName="Name13" presStyleLbl="parChTrans1D2" presStyleIdx="5" presStyleCnt="7"/>
      <dgm:spPr/>
    </dgm:pt>
    <dgm:pt modelId="{500FB28B-DAF7-4C0F-9C9E-265FB072416E}" type="pres">
      <dgm:prSet presAssocID="{1B56FBE9-5B22-4967-B210-2BBCBA0C3E1E}" presName="childText" presStyleLbl="bgAcc1" presStyleIdx="5" presStyleCnt="7" custLinFactX="-59153" custLinFactNeighborX="-100000" custLinFactNeighborY="2436">
        <dgm:presLayoutVars>
          <dgm:bulletEnabled val="1"/>
        </dgm:presLayoutVars>
      </dgm:prSet>
      <dgm:spPr/>
    </dgm:pt>
    <dgm:pt modelId="{CB323E0A-2D01-46A7-A975-932F9813A9E2}" type="pres">
      <dgm:prSet presAssocID="{E211C8F9-2A4F-4ED3-BAE9-D475A3A31066}" presName="root" presStyleCnt="0"/>
      <dgm:spPr/>
    </dgm:pt>
    <dgm:pt modelId="{A90F5B54-683B-4B66-9C40-B972E949B028}" type="pres">
      <dgm:prSet presAssocID="{E211C8F9-2A4F-4ED3-BAE9-D475A3A31066}" presName="rootComposite" presStyleCnt="0"/>
      <dgm:spPr/>
    </dgm:pt>
    <dgm:pt modelId="{C8AA782E-2E47-4F5F-BE99-2262622446B9}" type="pres">
      <dgm:prSet presAssocID="{E211C8F9-2A4F-4ED3-BAE9-D475A3A31066}" presName="rootText" presStyleLbl="node1" presStyleIdx="3" presStyleCnt="4"/>
      <dgm:spPr/>
    </dgm:pt>
    <dgm:pt modelId="{7EC7DAC5-7D92-4C1F-B3C7-885EE3BA3E52}" type="pres">
      <dgm:prSet presAssocID="{E211C8F9-2A4F-4ED3-BAE9-D475A3A31066}" presName="rootConnector" presStyleLbl="node1" presStyleIdx="3" presStyleCnt="4"/>
      <dgm:spPr/>
    </dgm:pt>
    <dgm:pt modelId="{23DE0CF8-129B-48AE-A2BF-0BC27EF96CF6}" type="pres">
      <dgm:prSet presAssocID="{E211C8F9-2A4F-4ED3-BAE9-D475A3A31066}" presName="childShape" presStyleCnt="0"/>
      <dgm:spPr/>
    </dgm:pt>
    <dgm:pt modelId="{5490F4D4-E8FB-4C30-B392-4ED7714E91E7}" type="pres">
      <dgm:prSet presAssocID="{817C3608-2A21-47E7-983E-B1B846F4DFC3}" presName="Name13" presStyleLbl="parChTrans1D2" presStyleIdx="6" presStyleCnt="7"/>
      <dgm:spPr/>
    </dgm:pt>
    <dgm:pt modelId="{DEA1FFEF-C6A4-4585-9B73-AAD41494DE38}" type="pres">
      <dgm:prSet presAssocID="{E070A563-5D69-4E3F-8EC9-17C844428B39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D93CBF0D-956E-46E8-9CE2-2D43A11CEDA5}" type="presOf" srcId="{870F448A-3DF6-489C-A8FE-43CEB6111D88}" destId="{EC73910E-EBE7-4BB7-A5B3-532B4060BC05}" srcOrd="0" destOrd="0" presId="urn:microsoft.com/office/officeart/2005/8/layout/hierarchy3"/>
    <dgm:cxn modelId="{8B20591A-B4CA-48FB-A34A-C08E6AC9F2CE}" type="presOf" srcId="{F6752C99-E51A-43E7-95E9-5ACADD3440FB}" destId="{E6046D49-48E3-441C-BA05-5F1B0AB97D87}" srcOrd="0" destOrd="0" presId="urn:microsoft.com/office/officeart/2005/8/layout/hierarchy3"/>
    <dgm:cxn modelId="{13FDAF28-2F32-4BC8-8149-10277ADB837F}" type="presOf" srcId="{D3318ADB-4364-4BF3-BF06-E9E2F19C8DD0}" destId="{F13DAD4E-01DC-42BB-8EB9-5898C01054B5}" srcOrd="0" destOrd="0" presId="urn:microsoft.com/office/officeart/2005/8/layout/hierarchy3"/>
    <dgm:cxn modelId="{E7EC1729-8AD1-4309-A099-7DB5F200A30F}" type="presOf" srcId="{C3B7C616-83A4-4A49-AC63-BE2EBE23F749}" destId="{A2EE1832-4405-444F-9EDC-5784F3C22C93}" srcOrd="0" destOrd="0" presId="urn:microsoft.com/office/officeart/2005/8/layout/hierarchy3"/>
    <dgm:cxn modelId="{4FB6042F-5697-409D-B6DF-917ECCFD0432}" type="presOf" srcId="{CCF0D585-0044-45D3-96C0-6FA7273BF40E}" destId="{5AA61E5C-6CAE-48BC-B5F7-3CCDEDD5CBE6}" srcOrd="0" destOrd="0" presId="urn:microsoft.com/office/officeart/2005/8/layout/hierarchy3"/>
    <dgm:cxn modelId="{190C0633-48F7-466C-8775-39CF5C558407}" type="presOf" srcId="{EE02B13B-0679-4D85-B0A4-EF48E64A28E7}" destId="{BB67BF45-6869-457D-A810-F5EAB5575120}" srcOrd="0" destOrd="0" presId="urn:microsoft.com/office/officeart/2005/8/layout/hierarchy3"/>
    <dgm:cxn modelId="{3552EE39-BD67-4D87-B3E5-2E4841BD21CC}" type="presOf" srcId="{B7233639-11EB-4A0E-8C57-5DF5C869B8DB}" destId="{69EEF243-266E-4389-AF2B-A6A7CA3E5DA8}" srcOrd="1" destOrd="0" presId="urn:microsoft.com/office/officeart/2005/8/layout/hierarchy3"/>
    <dgm:cxn modelId="{6ACC3C3E-D4A1-486C-BC27-DFB5E11D3670}" srcId="{E211C8F9-2A4F-4ED3-BAE9-D475A3A31066}" destId="{E070A563-5D69-4E3F-8EC9-17C844428B39}" srcOrd="0" destOrd="0" parTransId="{817C3608-2A21-47E7-983E-B1B846F4DFC3}" sibTransId="{F2D351B2-6C05-4919-BF8C-9E82363297F2}"/>
    <dgm:cxn modelId="{1220BA5D-3FDD-4B21-B2FD-C10C9FF58B64}" srcId="{B7233639-11EB-4A0E-8C57-5DF5C869B8DB}" destId="{188C268B-8A2C-4ECD-AD3C-1BABE102A0C9}" srcOrd="0" destOrd="0" parTransId="{10E92862-DEE6-433B-A3A1-E5677DBEC07C}" sibTransId="{B4F16E04-CE8F-476D-94C8-4259B3906C84}"/>
    <dgm:cxn modelId="{B6425A5E-5BF5-44C7-BA2C-7B8F4A188ADD}" type="presOf" srcId="{E070A563-5D69-4E3F-8EC9-17C844428B39}" destId="{DEA1FFEF-C6A4-4585-9B73-AAD41494DE38}" srcOrd="0" destOrd="0" presId="urn:microsoft.com/office/officeart/2005/8/layout/hierarchy3"/>
    <dgm:cxn modelId="{26786063-68CE-4F48-BAE3-6137BAE3E380}" type="presOf" srcId="{10E92862-DEE6-433B-A3A1-E5677DBEC07C}" destId="{708CEB4F-AEB7-4E2E-B9C1-BB17379D4A07}" srcOrd="0" destOrd="0" presId="urn:microsoft.com/office/officeart/2005/8/layout/hierarchy3"/>
    <dgm:cxn modelId="{D7213148-2225-41C1-93BC-4E923D7F3C84}" srcId="{D3318ADB-4364-4BF3-BF06-E9E2F19C8DD0}" destId="{CCF0D585-0044-45D3-96C0-6FA7273BF40E}" srcOrd="1" destOrd="0" parTransId="{03C29877-D74F-4665-BE61-76F7C3BFC830}" sibTransId="{55244C24-985C-40D0-B67D-83EF0034E3B4}"/>
    <dgm:cxn modelId="{0B73654B-EB5E-41D9-A878-83162916E01F}" type="presOf" srcId="{6838F66A-26C2-4489-8BDB-3C3A15951CCE}" destId="{754A8CD1-E2E1-4DD1-830B-DB37AB5F6F69}" srcOrd="0" destOrd="0" presId="urn:microsoft.com/office/officeart/2005/8/layout/hierarchy3"/>
    <dgm:cxn modelId="{E42AF44C-6C6A-4182-9965-F2975234F978}" srcId="{D3318ADB-4364-4BF3-BF06-E9E2F19C8DD0}" destId="{B7233639-11EB-4A0E-8C57-5DF5C869B8DB}" srcOrd="2" destOrd="0" parTransId="{C741797B-2430-4B55-A217-307BFF2AAF55}" sibTransId="{A8E91630-41D5-420C-8EAC-C586ECE9CCF3}"/>
    <dgm:cxn modelId="{DFD5E76D-174C-4EF9-82C5-C8ED9AD89EED}" srcId="{25192701-E779-403F-9229-3979EA4DC339}" destId="{EE02B13B-0679-4D85-B0A4-EF48E64A28E7}" srcOrd="0" destOrd="0" parTransId="{FEE5E40E-8183-426C-91E1-BF30A330406B}" sibTransId="{E915DB8D-50CA-4A49-A365-CF889593B40E}"/>
    <dgm:cxn modelId="{0882016E-CF64-40F9-B190-EE8331A34480}" type="presOf" srcId="{E5741DCC-E1B8-41BA-904C-9A2C7F05E0A3}" destId="{2AF03FC9-7C72-4C93-88FF-923D14A8FD1F}" srcOrd="0" destOrd="0" presId="urn:microsoft.com/office/officeart/2005/8/layout/hierarchy3"/>
    <dgm:cxn modelId="{2F3A854F-DEF6-4D23-B41A-A097F9D8A1A9}" type="presOf" srcId="{1B56FBE9-5B22-4967-B210-2BBCBA0C3E1E}" destId="{500FB28B-DAF7-4C0F-9C9E-265FB072416E}" srcOrd="0" destOrd="0" presId="urn:microsoft.com/office/officeart/2005/8/layout/hierarchy3"/>
    <dgm:cxn modelId="{E4E52F82-A78C-40EA-9304-0984996F2D99}" type="presOf" srcId="{811EBA1A-C1C1-48DD-90E5-B22593403701}" destId="{2C1236FB-DC9B-4DF4-8271-1255548260F0}" srcOrd="0" destOrd="0" presId="urn:microsoft.com/office/officeart/2005/8/layout/hierarchy3"/>
    <dgm:cxn modelId="{01C92189-BD29-449A-8B9E-6DFB306773BE}" type="presOf" srcId="{CCF0D585-0044-45D3-96C0-6FA7273BF40E}" destId="{C2083D90-4B8E-4426-8B35-7F9CD91DB414}" srcOrd="1" destOrd="0" presId="urn:microsoft.com/office/officeart/2005/8/layout/hierarchy3"/>
    <dgm:cxn modelId="{EA42F293-EEEC-4761-B749-047D28621593}" srcId="{CCF0D585-0044-45D3-96C0-6FA7273BF40E}" destId="{870F448A-3DF6-489C-A8FE-43CEB6111D88}" srcOrd="0" destOrd="0" parTransId="{F6752C99-E51A-43E7-95E9-5ACADD3440FB}" sibTransId="{3EB11B1B-43F1-4066-9FB0-9FCD5D4EDB41}"/>
    <dgm:cxn modelId="{3E72E69D-13D1-44F6-8AEF-4B3586E31D63}" srcId="{CCF0D585-0044-45D3-96C0-6FA7273BF40E}" destId="{6838F66A-26C2-4489-8BDB-3C3A15951CCE}" srcOrd="2" destOrd="0" parTransId="{2138C175-F670-47BA-A8ED-3CA8B3860583}" sibTransId="{CA4691DC-3BCD-432B-A158-02F4F4A2C605}"/>
    <dgm:cxn modelId="{AC0D1FAC-ED72-4301-8129-E24E8B5AC622}" srcId="{B7233639-11EB-4A0E-8C57-5DF5C869B8DB}" destId="{1B56FBE9-5B22-4967-B210-2BBCBA0C3E1E}" srcOrd="1" destOrd="0" parTransId="{E5741DCC-E1B8-41BA-904C-9A2C7F05E0A3}" sibTransId="{8BD76063-EBCB-4B70-A048-7DDD26F23497}"/>
    <dgm:cxn modelId="{7CE0DDAC-B54C-41A7-B03B-A37AA742879B}" type="presOf" srcId="{817C3608-2A21-47E7-983E-B1B846F4DFC3}" destId="{5490F4D4-E8FB-4C30-B392-4ED7714E91E7}" srcOrd="0" destOrd="0" presId="urn:microsoft.com/office/officeart/2005/8/layout/hierarchy3"/>
    <dgm:cxn modelId="{318BACBA-184D-4DFD-858C-71B1AC22AEFF}" srcId="{D3318ADB-4364-4BF3-BF06-E9E2F19C8DD0}" destId="{E211C8F9-2A4F-4ED3-BAE9-D475A3A31066}" srcOrd="3" destOrd="0" parTransId="{6B3DA6A8-1C46-425B-9341-1771DABFEC69}" sibTransId="{547BC5B9-1993-461F-B876-F47A0ED9C9B4}"/>
    <dgm:cxn modelId="{D1D8D7BD-8A8E-43AE-A73B-7EA586F9D90D}" srcId="{D3318ADB-4364-4BF3-BF06-E9E2F19C8DD0}" destId="{25192701-E779-403F-9229-3979EA4DC339}" srcOrd="0" destOrd="0" parTransId="{6CCA87FD-41C1-4E23-8185-786F7B4FD4FB}" sibTransId="{E762734A-8FC7-49AA-9B1C-8FFDBE5D7FAF}"/>
    <dgm:cxn modelId="{0F23F0C4-3C85-41D0-A31A-6ACAA6488D07}" srcId="{CCF0D585-0044-45D3-96C0-6FA7273BF40E}" destId="{811EBA1A-C1C1-48DD-90E5-B22593403701}" srcOrd="1" destOrd="0" parTransId="{C3B7C616-83A4-4A49-AC63-BE2EBE23F749}" sibTransId="{28D0E847-CC80-4AAC-98E2-BCD9E0C009E9}"/>
    <dgm:cxn modelId="{26D4CDC5-A520-436E-B6EE-FB7A5FE394AD}" type="presOf" srcId="{2138C175-F670-47BA-A8ED-3CA8B3860583}" destId="{5503D971-E7A3-4B96-BAA3-48992853F80F}" srcOrd="0" destOrd="0" presId="urn:microsoft.com/office/officeart/2005/8/layout/hierarchy3"/>
    <dgm:cxn modelId="{B72C7ACB-DB95-4AEA-A379-8C3D1CF51981}" type="presOf" srcId="{E211C8F9-2A4F-4ED3-BAE9-D475A3A31066}" destId="{C8AA782E-2E47-4F5F-BE99-2262622446B9}" srcOrd="0" destOrd="0" presId="urn:microsoft.com/office/officeart/2005/8/layout/hierarchy3"/>
    <dgm:cxn modelId="{E1BB9DCD-0226-4C2E-8E39-A90CDD740C58}" type="presOf" srcId="{B7233639-11EB-4A0E-8C57-5DF5C869B8DB}" destId="{1B548BBC-96E8-48FE-80E5-48695CCE8420}" srcOrd="0" destOrd="0" presId="urn:microsoft.com/office/officeart/2005/8/layout/hierarchy3"/>
    <dgm:cxn modelId="{87AE6AD0-6F6E-432B-8095-620A5CE3FDF6}" type="presOf" srcId="{E211C8F9-2A4F-4ED3-BAE9-D475A3A31066}" destId="{7EC7DAC5-7D92-4C1F-B3C7-885EE3BA3E52}" srcOrd="1" destOrd="0" presId="urn:microsoft.com/office/officeart/2005/8/layout/hierarchy3"/>
    <dgm:cxn modelId="{41B50FE0-E7AA-4EDE-825B-479409E87A7A}" type="presOf" srcId="{188C268B-8A2C-4ECD-AD3C-1BABE102A0C9}" destId="{98CC203B-9243-4AB5-B24A-319AD1CCB89E}" srcOrd="0" destOrd="0" presId="urn:microsoft.com/office/officeart/2005/8/layout/hierarchy3"/>
    <dgm:cxn modelId="{BDDC22F3-F379-4090-A9F5-B2769A479940}" type="presOf" srcId="{FEE5E40E-8183-426C-91E1-BF30A330406B}" destId="{957365C3-893E-4392-ABA6-C81D22F15046}" srcOrd="0" destOrd="0" presId="urn:microsoft.com/office/officeart/2005/8/layout/hierarchy3"/>
    <dgm:cxn modelId="{B89C3EF6-7C44-4EED-B954-D805A6CE24A0}" type="presOf" srcId="{25192701-E779-403F-9229-3979EA4DC339}" destId="{61CB6223-3454-4D67-9B6E-40EB05D98C13}" srcOrd="0" destOrd="0" presId="urn:microsoft.com/office/officeart/2005/8/layout/hierarchy3"/>
    <dgm:cxn modelId="{DE159BF8-F585-4848-9709-BB26CF26BBB9}" type="presOf" srcId="{25192701-E779-403F-9229-3979EA4DC339}" destId="{BE220369-F783-4696-B7B6-C64E56171428}" srcOrd="1" destOrd="0" presId="urn:microsoft.com/office/officeart/2005/8/layout/hierarchy3"/>
    <dgm:cxn modelId="{10BDECF9-BA25-40D2-AD6C-4172F9EE2997}" type="presParOf" srcId="{F13DAD4E-01DC-42BB-8EB9-5898C01054B5}" destId="{B650F1A4-6A34-4AEE-9389-DB740507D8CC}" srcOrd="0" destOrd="0" presId="urn:microsoft.com/office/officeart/2005/8/layout/hierarchy3"/>
    <dgm:cxn modelId="{FF340380-DDD6-473E-AFAC-681292D00FEF}" type="presParOf" srcId="{B650F1A4-6A34-4AEE-9389-DB740507D8CC}" destId="{17CB4B2D-DCB6-4888-96C3-AD2B66F0E0A0}" srcOrd="0" destOrd="0" presId="urn:microsoft.com/office/officeart/2005/8/layout/hierarchy3"/>
    <dgm:cxn modelId="{F2AE13FB-2943-4AFA-A6B2-62C2193D9863}" type="presParOf" srcId="{17CB4B2D-DCB6-4888-96C3-AD2B66F0E0A0}" destId="{61CB6223-3454-4D67-9B6E-40EB05D98C13}" srcOrd="0" destOrd="0" presId="urn:microsoft.com/office/officeart/2005/8/layout/hierarchy3"/>
    <dgm:cxn modelId="{BE8EC2F1-F9E4-4994-9040-DAE5587D3CA0}" type="presParOf" srcId="{17CB4B2D-DCB6-4888-96C3-AD2B66F0E0A0}" destId="{BE220369-F783-4696-B7B6-C64E56171428}" srcOrd="1" destOrd="0" presId="urn:microsoft.com/office/officeart/2005/8/layout/hierarchy3"/>
    <dgm:cxn modelId="{3997305B-8CA9-4CF4-9833-B02A6793DBF0}" type="presParOf" srcId="{B650F1A4-6A34-4AEE-9389-DB740507D8CC}" destId="{5C713100-5862-4881-A376-490A14FB9180}" srcOrd="1" destOrd="0" presId="urn:microsoft.com/office/officeart/2005/8/layout/hierarchy3"/>
    <dgm:cxn modelId="{1FD9CE1B-4F05-47F5-8132-99AFF404D372}" type="presParOf" srcId="{5C713100-5862-4881-A376-490A14FB9180}" destId="{957365C3-893E-4392-ABA6-C81D22F15046}" srcOrd="0" destOrd="0" presId="urn:microsoft.com/office/officeart/2005/8/layout/hierarchy3"/>
    <dgm:cxn modelId="{F85C035B-9D7C-4060-8A8E-B3A805418D04}" type="presParOf" srcId="{5C713100-5862-4881-A376-490A14FB9180}" destId="{BB67BF45-6869-457D-A810-F5EAB5575120}" srcOrd="1" destOrd="0" presId="urn:microsoft.com/office/officeart/2005/8/layout/hierarchy3"/>
    <dgm:cxn modelId="{2FC818DF-8AB3-42B7-9688-BFBE81429659}" type="presParOf" srcId="{F13DAD4E-01DC-42BB-8EB9-5898C01054B5}" destId="{B7C46220-6A79-4145-BB7B-0C43DC427812}" srcOrd="1" destOrd="0" presId="urn:microsoft.com/office/officeart/2005/8/layout/hierarchy3"/>
    <dgm:cxn modelId="{64B0A7D2-1B20-4234-8DC8-E84C3D710797}" type="presParOf" srcId="{B7C46220-6A79-4145-BB7B-0C43DC427812}" destId="{61731BCB-5E9E-48CB-A01C-0A34E1C12DF8}" srcOrd="0" destOrd="0" presId="urn:microsoft.com/office/officeart/2005/8/layout/hierarchy3"/>
    <dgm:cxn modelId="{67C29364-0932-4691-892E-C5D79DB70ED7}" type="presParOf" srcId="{61731BCB-5E9E-48CB-A01C-0A34E1C12DF8}" destId="{5AA61E5C-6CAE-48BC-B5F7-3CCDEDD5CBE6}" srcOrd="0" destOrd="0" presId="urn:microsoft.com/office/officeart/2005/8/layout/hierarchy3"/>
    <dgm:cxn modelId="{43BB370B-CDA1-4F3B-B0FB-E868E577A910}" type="presParOf" srcId="{61731BCB-5E9E-48CB-A01C-0A34E1C12DF8}" destId="{C2083D90-4B8E-4426-8B35-7F9CD91DB414}" srcOrd="1" destOrd="0" presId="urn:microsoft.com/office/officeart/2005/8/layout/hierarchy3"/>
    <dgm:cxn modelId="{059998EC-7DC2-4561-B3C6-38F59E5AB90F}" type="presParOf" srcId="{B7C46220-6A79-4145-BB7B-0C43DC427812}" destId="{09A7DC7D-6561-4FB7-84E0-089271155033}" srcOrd="1" destOrd="0" presId="urn:microsoft.com/office/officeart/2005/8/layout/hierarchy3"/>
    <dgm:cxn modelId="{5988446B-4A85-4C68-9238-769132F89518}" type="presParOf" srcId="{09A7DC7D-6561-4FB7-84E0-089271155033}" destId="{E6046D49-48E3-441C-BA05-5F1B0AB97D87}" srcOrd="0" destOrd="0" presId="urn:microsoft.com/office/officeart/2005/8/layout/hierarchy3"/>
    <dgm:cxn modelId="{DD966CD9-DA32-49D0-B2C7-82BAF6CCE141}" type="presParOf" srcId="{09A7DC7D-6561-4FB7-84E0-089271155033}" destId="{EC73910E-EBE7-4BB7-A5B3-532B4060BC05}" srcOrd="1" destOrd="0" presId="urn:microsoft.com/office/officeart/2005/8/layout/hierarchy3"/>
    <dgm:cxn modelId="{5A80A9A6-89C4-438F-94F8-D274AECF6E10}" type="presParOf" srcId="{09A7DC7D-6561-4FB7-84E0-089271155033}" destId="{A2EE1832-4405-444F-9EDC-5784F3C22C93}" srcOrd="2" destOrd="0" presId="urn:microsoft.com/office/officeart/2005/8/layout/hierarchy3"/>
    <dgm:cxn modelId="{3DA580D4-02C4-465B-8372-BB3217123ED1}" type="presParOf" srcId="{09A7DC7D-6561-4FB7-84E0-089271155033}" destId="{2C1236FB-DC9B-4DF4-8271-1255548260F0}" srcOrd="3" destOrd="0" presId="urn:microsoft.com/office/officeart/2005/8/layout/hierarchy3"/>
    <dgm:cxn modelId="{8949E1F9-5DEC-4261-922F-22180FC6A2C9}" type="presParOf" srcId="{09A7DC7D-6561-4FB7-84E0-089271155033}" destId="{5503D971-E7A3-4B96-BAA3-48992853F80F}" srcOrd="4" destOrd="0" presId="urn:microsoft.com/office/officeart/2005/8/layout/hierarchy3"/>
    <dgm:cxn modelId="{0AB7EF73-C027-4EC5-ADCC-C3B74C577E2A}" type="presParOf" srcId="{09A7DC7D-6561-4FB7-84E0-089271155033}" destId="{754A8CD1-E2E1-4DD1-830B-DB37AB5F6F69}" srcOrd="5" destOrd="0" presId="urn:microsoft.com/office/officeart/2005/8/layout/hierarchy3"/>
    <dgm:cxn modelId="{34F4573E-3724-4F1F-B5CF-B5F0BDBD3815}" type="presParOf" srcId="{F13DAD4E-01DC-42BB-8EB9-5898C01054B5}" destId="{7869C38E-234C-468E-B22E-8901556BE97C}" srcOrd="2" destOrd="0" presId="urn:microsoft.com/office/officeart/2005/8/layout/hierarchy3"/>
    <dgm:cxn modelId="{F96B57FA-CB4C-4647-BDEB-7D6E414052E3}" type="presParOf" srcId="{7869C38E-234C-468E-B22E-8901556BE97C}" destId="{A3D07E36-BC14-4B95-8294-CA738CDC0003}" srcOrd="0" destOrd="0" presId="urn:microsoft.com/office/officeart/2005/8/layout/hierarchy3"/>
    <dgm:cxn modelId="{61B3F611-1628-4649-973D-34B4CBCE4DA1}" type="presParOf" srcId="{A3D07E36-BC14-4B95-8294-CA738CDC0003}" destId="{1B548BBC-96E8-48FE-80E5-48695CCE8420}" srcOrd="0" destOrd="0" presId="urn:microsoft.com/office/officeart/2005/8/layout/hierarchy3"/>
    <dgm:cxn modelId="{04E2C81C-2D82-48AC-8F7A-B36BB276DAD5}" type="presParOf" srcId="{A3D07E36-BC14-4B95-8294-CA738CDC0003}" destId="{69EEF243-266E-4389-AF2B-A6A7CA3E5DA8}" srcOrd="1" destOrd="0" presId="urn:microsoft.com/office/officeart/2005/8/layout/hierarchy3"/>
    <dgm:cxn modelId="{A2A10707-4DEC-48AC-9984-39C8DB0BC193}" type="presParOf" srcId="{7869C38E-234C-468E-B22E-8901556BE97C}" destId="{EAD69A89-C443-44CA-9B09-E6B463AFD85A}" srcOrd="1" destOrd="0" presId="urn:microsoft.com/office/officeart/2005/8/layout/hierarchy3"/>
    <dgm:cxn modelId="{AC422229-8DC0-4ADE-9B84-A8D8115D779C}" type="presParOf" srcId="{EAD69A89-C443-44CA-9B09-E6B463AFD85A}" destId="{708CEB4F-AEB7-4E2E-B9C1-BB17379D4A07}" srcOrd="0" destOrd="0" presId="urn:microsoft.com/office/officeart/2005/8/layout/hierarchy3"/>
    <dgm:cxn modelId="{F9B1D740-4506-44EC-933B-3CC18D71217F}" type="presParOf" srcId="{EAD69A89-C443-44CA-9B09-E6B463AFD85A}" destId="{98CC203B-9243-4AB5-B24A-319AD1CCB89E}" srcOrd="1" destOrd="0" presId="urn:microsoft.com/office/officeart/2005/8/layout/hierarchy3"/>
    <dgm:cxn modelId="{953D6F6B-77A7-485F-AEE0-D3498019DBBC}" type="presParOf" srcId="{EAD69A89-C443-44CA-9B09-E6B463AFD85A}" destId="{2AF03FC9-7C72-4C93-88FF-923D14A8FD1F}" srcOrd="2" destOrd="0" presId="urn:microsoft.com/office/officeart/2005/8/layout/hierarchy3"/>
    <dgm:cxn modelId="{888FBD4A-E816-4FF8-9449-2614A04EF4B4}" type="presParOf" srcId="{EAD69A89-C443-44CA-9B09-E6B463AFD85A}" destId="{500FB28B-DAF7-4C0F-9C9E-265FB072416E}" srcOrd="3" destOrd="0" presId="urn:microsoft.com/office/officeart/2005/8/layout/hierarchy3"/>
    <dgm:cxn modelId="{50AA5F11-EA86-4BDC-AFC1-A338D77380EE}" type="presParOf" srcId="{F13DAD4E-01DC-42BB-8EB9-5898C01054B5}" destId="{CB323E0A-2D01-46A7-A975-932F9813A9E2}" srcOrd="3" destOrd="0" presId="urn:microsoft.com/office/officeart/2005/8/layout/hierarchy3"/>
    <dgm:cxn modelId="{5064E151-A0D8-4CA4-86D7-0590F6DB6252}" type="presParOf" srcId="{CB323E0A-2D01-46A7-A975-932F9813A9E2}" destId="{A90F5B54-683B-4B66-9C40-B972E949B028}" srcOrd="0" destOrd="0" presId="urn:microsoft.com/office/officeart/2005/8/layout/hierarchy3"/>
    <dgm:cxn modelId="{4F1E9CEB-2EFD-4EB7-8894-25F1E5C3FBB3}" type="presParOf" srcId="{A90F5B54-683B-4B66-9C40-B972E949B028}" destId="{C8AA782E-2E47-4F5F-BE99-2262622446B9}" srcOrd="0" destOrd="0" presId="urn:microsoft.com/office/officeart/2005/8/layout/hierarchy3"/>
    <dgm:cxn modelId="{C3BBF02D-82A9-49A7-A7B8-ABAABA6CBB7E}" type="presParOf" srcId="{A90F5B54-683B-4B66-9C40-B972E949B028}" destId="{7EC7DAC5-7D92-4C1F-B3C7-885EE3BA3E52}" srcOrd="1" destOrd="0" presId="urn:microsoft.com/office/officeart/2005/8/layout/hierarchy3"/>
    <dgm:cxn modelId="{0DA6C32F-56EC-496D-A6D6-D9A72E2D1939}" type="presParOf" srcId="{CB323E0A-2D01-46A7-A975-932F9813A9E2}" destId="{23DE0CF8-129B-48AE-A2BF-0BC27EF96CF6}" srcOrd="1" destOrd="0" presId="urn:microsoft.com/office/officeart/2005/8/layout/hierarchy3"/>
    <dgm:cxn modelId="{4403CBF1-A0FF-4A73-8E7B-D639B0870782}" type="presParOf" srcId="{23DE0CF8-129B-48AE-A2BF-0BC27EF96CF6}" destId="{5490F4D4-E8FB-4C30-B392-4ED7714E91E7}" srcOrd="0" destOrd="0" presId="urn:microsoft.com/office/officeart/2005/8/layout/hierarchy3"/>
    <dgm:cxn modelId="{7562FAF0-F317-47F7-B759-1A148314480E}" type="presParOf" srcId="{23DE0CF8-129B-48AE-A2BF-0BC27EF96CF6}" destId="{DEA1FFEF-C6A4-4585-9B73-AAD41494DE3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B6223-3454-4D67-9B6E-40EB05D98C13}">
      <dsp:nvSpPr>
        <dsp:cNvPr id="0" name=""/>
        <dsp:cNvSpPr/>
      </dsp:nvSpPr>
      <dsp:spPr>
        <a:xfrm>
          <a:off x="661341" y="1819"/>
          <a:ext cx="2068394" cy="1034197"/>
        </a:xfrm>
        <a:prstGeom prst="roundRect">
          <a:avLst>
            <a:gd name="adj" fmla="val 10000"/>
          </a:avLst>
        </a:prstGeom>
        <a:solidFill>
          <a:srgbClr val="5A7E9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S28</a:t>
          </a:r>
          <a:r>
            <a:rPr lang="en-US" sz="2400" kern="1200"/>
            <a:t> </a:t>
          </a:r>
          <a:r>
            <a:rPr lang="en-US" sz="2400" kern="1200">
              <a:latin typeface="Arial" panose="020B0604020202020204"/>
            </a:rPr>
            <a:t>– CTR</a:t>
          </a:r>
          <a:endParaRPr lang="en-US" sz="2400" kern="1200"/>
        </a:p>
      </dsp:txBody>
      <dsp:txXfrm>
        <a:off x="691632" y="32110"/>
        <a:ext cx="2007812" cy="973615"/>
      </dsp:txXfrm>
    </dsp:sp>
    <dsp:sp modelId="{957365C3-893E-4392-ABA6-C81D22F15046}">
      <dsp:nvSpPr>
        <dsp:cNvPr id="0" name=""/>
        <dsp:cNvSpPr/>
      </dsp:nvSpPr>
      <dsp:spPr>
        <a:xfrm>
          <a:off x="868181" y="1036016"/>
          <a:ext cx="206839" cy="77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47"/>
              </a:lnTo>
              <a:lnTo>
                <a:pt x="206839" y="775647"/>
              </a:lnTo>
            </a:path>
          </a:pathLst>
        </a:custGeom>
        <a:noFill/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7BF45-6869-457D-A810-F5EAB5575120}">
      <dsp:nvSpPr>
        <dsp:cNvPr id="0" name=""/>
        <dsp:cNvSpPr/>
      </dsp:nvSpPr>
      <dsp:spPr>
        <a:xfrm>
          <a:off x="1075020" y="1294565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Cash payment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(CTR)</a:t>
          </a:r>
        </a:p>
      </dsp:txBody>
      <dsp:txXfrm>
        <a:off x="1105311" y="1324856"/>
        <a:ext cx="1594133" cy="973615"/>
      </dsp:txXfrm>
    </dsp:sp>
    <dsp:sp modelId="{5AA61E5C-6CAE-48BC-B5F7-3CCDEDD5CBE6}">
      <dsp:nvSpPr>
        <dsp:cNvPr id="0" name=""/>
        <dsp:cNvSpPr/>
      </dsp:nvSpPr>
      <dsp:spPr>
        <a:xfrm>
          <a:off x="5855162" y="14415"/>
          <a:ext cx="2068394" cy="1034197"/>
        </a:xfrm>
        <a:prstGeom prst="roundRect">
          <a:avLst>
            <a:gd name="adj" fmla="val 10000"/>
          </a:avLst>
        </a:prstGeom>
        <a:solidFill>
          <a:srgbClr val="82AE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S29 </a:t>
          </a:r>
          <a:r>
            <a:rPr lang="en-US" sz="2400" kern="1200">
              <a:latin typeface="Arial" panose="020B0604020202020204"/>
            </a:rPr>
            <a:t>– STR</a:t>
          </a:r>
          <a:endParaRPr lang="en-US" sz="2400" kern="1200"/>
        </a:p>
      </dsp:txBody>
      <dsp:txXfrm>
        <a:off x="5885453" y="44706"/>
        <a:ext cx="2007812" cy="973615"/>
      </dsp:txXfrm>
    </dsp:sp>
    <dsp:sp modelId="{E6046D49-48E3-441C-BA05-5F1B0AB97D87}">
      <dsp:nvSpPr>
        <dsp:cNvPr id="0" name=""/>
        <dsp:cNvSpPr/>
      </dsp:nvSpPr>
      <dsp:spPr>
        <a:xfrm>
          <a:off x="6062001" y="1048613"/>
          <a:ext cx="206839" cy="77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47"/>
              </a:lnTo>
              <a:lnTo>
                <a:pt x="206839" y="775647"/>
              </a:lnTo>
            </a:path>
          </a:pathLst>
        </a:custGeom>
        <a:noFill/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3910E-EBE7-4BB7-A5B3-532B4060BC05}">
      <dsp:nvSpPr>
        <dsp:cNvPr id="0" name=""/>
        <dsp:cNvSpPr/>
      </dsp:nvSpPr>
      <dsp:spPr>
        <a:xfrm>
          <a:off x="6268841" y="1307162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Money </a:t>
          </a:r>
          <a:r>
            <a:rPr lang="en-US" sz="1600" kern="1200">
              <a:latin typeface="Arial" panose="020B0604020202020204"/>
            </a:rPr>
            <a:t>laundering</a:t>
          </a:r>
          <a:r>
            <a:rPr lang="en-US" sz="1600" kern="1200"/>
            <a:t> (STR/SAR)</a:t>
          </a:r>
        </a:p>
      </dsp:txBody>
      <dsp:txXfrm>
        <a:off x="6299132" y="1337453"/>
        <a:ext cx="1594133" cy="973615"/>
      </dsp:txXfrm>
    </dsp:sp>
    <dsp:sp modelId="{A2EE1832-4405-444F-9EDC-5784F3C22C93}">
      <dsp:nvSpPr>
        <dsp:cNvPr id="0" name=""/>
        <dsp:cNvSpPr/>
      </dsp:nvSpPr>
      <dsp:spPr>
        <a:xfrm>
          <a:off x="6062001" y="1048613"/>
          <a:ext cx="206839" cy="2068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8394"/>
              </a:lnTo>
              <a:lnTo>
                <a:pt x="206839" y="20683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1236FB-DC9B-4DF4-8271-1255548260F0}">
      <dsp:nvSpPr>
        <dsp:cNvPr id="0" name=""/>
        <dsp:cNvSpPr/>
      </dsp:nvSpPr>
      <dsp:spPr>
        <a:xfrm>
          <a:off x="6268841" y="2599908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Terrorist </a:t>
          </a:r>
          <a:r>
            <a:rPr lang="en-US" sz="1600" kern="1200">
              <a:latin typeface="Arial" panose="020B0604020202020204"/>
            </a:rPr>
            <a:t>financing</a:t>
          </a:r>
          <a:r>
            <a:rPr lang="en-US" sz="1600" kern="1200"/>
            <a:t> (TFTR/TFAR)</a:t>
          </a:r>
        </a:p>
      </dsp:txBody>
      <dsp:txXfrm>
        <a:off x="6299132" y="2630199"/>
        <a:ext cx="1594133" cy="973615"/>
      </dsp:txXfrm>
    </dsp:sp>
    <dsp:sp modelId="{5503D971-E7A3-4B96-BAA3-48992853F80F}">
      <dsp:nvSpPr>
        <dsp:cNvPr id="0" name=""/>
        <dsp:cNvSpPr/>
      </dsp:nvSpPr>
      <dsp:spPr>
        <a:xfrm>
          <a:off x="6062001" y="1048613"/>
          <a:ext cx="206839" cy="335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0363"/>
              </a:lnTo>
              <a:lnTo>
                <a:pt x="206839" y="3350363"/>
              </a:lnTo>
            </a:path>
          </a:pathLst>
        </a:custGeom>
        <a:noFill/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A8CD1-E2E1-4DD1-830B-DB37AB5F6F69}">
      <dsp:nvSpPr>
        <dsp:cNvPr id="0" name=""/>
        <dsp:cNvSpPr/>
      </dsp:nvSpPr>
      <dsp:spPr>
        <a:xfrm>
          <a:off x="6268841" y="3881877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Financial </a:t>
          </a:r>
          <a:r>
            <a:rPr lang="en-US" sz="1600" kern="1200">
              <a:latin typeface="Arial" panose="020B0604020202020204"/>
            </a:rPr>
            <a:t>sanctions</a:t>
          </a:r>
          <a:endParaRPr lang="en-US" sz="1600" kern="120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(STR/SAR)</a:t>
          </a:r>
        </a:p>
      </dsp:txBody>
      <dsp:txXfrm>
        <a:off x="6299132" y="3912168"/>
        <a:ext cx="1594133" cy="973615"/>
      </dsp:txXfrm>
    </dsp:sp>
    <dsp:sp modelId="{1B548BBC-96E8-48FE-80E5-48695CCE8420}">
      <dsp:nvSpPr>
        <dsp:cNvPr id="0" name=""/>
        <dsp:cNvSpPr/>
      </dsp:nvSpPr>
      <dsp:spPr>
        <a:xfrm>
          <a:off x="3198806" y="27012"/>
          <a:ext cx="2068394" cy="103419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S28A </a:t>
          </a:r>
          <a:r>
            <a:rPr lang="en-US" sz="2400" kern="1200">
              <a:latin typeface="Arial" panose="020B0604020202020204"/>
            </a:rPr>
            <a:t>– TPR</a:t>
          </a:r>
          <a:endParaRPr lang="en-US" sz="2400" kern="1200"/>
        </a:p>
      </dsp:txBody>
      <dsp:txXfrm>
        <a:off x="3229097" y="57303"/>
        <a:ext cx="2007812" cy="973615"/>
      </dsp:txXfrm>
    </dsp:sp>
    <dsp:sp modelId="{708CEB4F-AEB7-4E2E-B9C1-BB17379D4A07}">
      <dsp:nvSpPr>
        <dsp:cNvPr id="0" name=""/>
        <dsp:cNvSpPr/>
      </dsp:nvSpPr>
      <dsp:spPr>
        <a:xfrm>
          <a:off x="3405645" y="1061209"/>
          <a:ext cx="206831" cy="77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47"/>
              </a:lnTo>
              <a:lnTo>
                <a:pt x="206831" y="7756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CC203B-9243-4AB5-B24A-319AD1CCB89E}">
      <dsp:nvSpPr>
        <dsp:cNvPr id="0" name=""/>
        <dsp:cNvSpPr/>
      </dsp:nvSpPr>
      <dsp:spPr>
        <a:xfrm>
          <a:off x="3612476" y="1319758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Terrorist </a:t>
          </a:r>
          <a:r>
            <a:rPr lang="en-US" sz="1600" kern="1200">
              <a:latin typeface="Arial" panose="020B0604020202020204"/>
            </a:rPr>
            <a:t>financing</a:t>
          </a:r>
          <a:r>
            <a:rPr lang="en-US" sz="1600" kern="1200"/>
            <a:t> (TPR)</a:t>
          </a:r>
        </a:p>
      </dsp:txBody>
      <dsp:txXfrm>
        <a:off x="3642767" y="1350049"/>
        <a:ext cx="1594133" cy="973615"/>
      </dsp:txXfrm>
    </dsp:sp>
    <dsp:sp modelId="{2AF03FC9-7C72-4C93-88FF-923D14A8FD1F}">
      <dsp:nvSpPr>
        <dsp:cNvPr id="0" name=""/>
        <dsp:cNvSpPr/>
      </dsp:nvSpPr>
      <dsp:spPr>
        <a:xfrm>
          <a:off x="3405645" y="1061209"/>
          <a:ext cx="206831" cy="2068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8394"/>
              </a:lnTo>
              <a:lnTo>
                <a:pt x="206831" y="2068394"/>
              </a:lnTo>
            </a:path>
          </a:pathLst>
        </a:custGeom>
        <a:noFill/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FB28B-DAF7-4C0F-9C9E-265FB072416E}">
      <dsp:nvSpPr>
        <dsp:cNvPr id="0" name=""/>
        <dsp:cNvSpPr/>
      </dsp:nvSpPr>
      <dsp:spPr>
        <a:xfrm>
          <a:off x="3612476" y="2612505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Financial </a:t>
          </a:r>
          <a:r>
            <a:rPr lang="en-US" sz="1600" kern="1200">
              <a:latin typeface="Arial" panose="020B0604020202020204"/>
            </a:rPr>
            <a:t>sanctions</a:t>
          </a:r>
          <a:r>
            <a:rPr lang="en-US" sz="1600" kern="1200"/>
            <a:t> (TPR)</a:t>
          </a:r>
        </a:p>
      </dsp:txBody>
      <dsp:txXfrm>
        <a:off x="3642767" y="2642796"/>
        <a:ext cx="1594133" cy="973615"/>
      </dsp:txXfrm>
    </dsp:sp>
    <dsp:sp modelId="{C8AA782E-2E47-4F5F-BE99-2262622446B9}">
      <dsp:nvSpPr>
        <dsp:cNvPr id="0" name=""/>
        <dsp:cNvSpPr/>
      </dsp:nvSpPr>
      <dsp:spPr>
        <a:xfrm>
          <a:off x="8417819" y="1819"/>
          <a:ext cx="2068394" cy="1034197"/>
        </a:xfrm>
        <a:prstGeom prst="roundRect">
          <a:avLst>
            <a:gd name="adj" fmla="val 10000"/>
          </a:avLst>
        </a:prstGeom>
        <a:solidFill>
          <a:srgbClr val="8B8E4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S31 </a:t>
          </a:r>
          <a:r>
            <a:rPr lang="en-US" sz="2400" kern="1200">
              <a:latin typeface="Arial" panose="020B0604020202020204"/>
            </a:rPr>
            <a:t>– IFTR</a:t>
          </a:r>
          <a:endParaRPr lang="en-US" sz="2400" kern="1200"/>
        </a:p>
      </dsp:txBody>
      <dsp:txXfrm>
        <a:off x="8448110" y="32110"/>
        <a:ext cx="2007812" cy="973615"/>
      </dsp:txXfrm>
    </dsp:sp>
    <dsp:sp modelId="{5490F4D4-E8FB-4C30-B392-4ED7714E91E7}">
      <dsp:nvSpPr>
        <dsp:cNvPr id="0" name=""/>
        <dsp:cNvSpPr/>
      </dsp:nvSpPr>
      <dsp:spPr>
        <a:xfrm>
          <a:off x="8624659" y="1036016"/>
          <a:ext cx="206839" cy="775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47"/>
              </a:lnTo>
              <a:lnTo>
                <a:pt x="206839" y="775647"/>
              </a:lnTo>
            </a:path>
          </a:pathLst>
        </a:custGeom>
        <a:noFill/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1FFEF-C6A4-4585-9B73-AAD41494DE38}">
      <dsp:nvSpPr>
        <dsp:cNvPr id="0" name=""/>
        <dsp:cNvSpPr/>
      </dsp:nvSpPr>
      <dsp:spPr>
        <a:xfrm>
          <a:off x="8831498" y="1294565"/>
          <a:ext cx="1654715" cy="1034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A7E9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/>
              </a:solidFill>
            </a:rPr>
            <a:t>Cross</a:t>
          </a:r>
          <a:r>
            <a:rPr lang="en-US" sz="1600" strike="sngStrike" kern="1200">
              <a:solidFill>
                <a:schemeClr val="tx1"/>
              </a:solidFill>
            </a:rPr>
            <a:t>-</a:t>
          </a:r>
          <a:r>
            <a:rPr lang="en-US" sz="1600" kern="1200">
              <a:solidFill>
                <a:schemeClr val="tx1"/>
              </a:solidFill>
            </a:rPr>
            <a:t>border money </a:t>
          </a:r>
          <a:r>
            <a:rPr lang="en-US" sz="1600" kern="1200"/>
            <a:t>movement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(IFTR)</a:t>
          </a:r>
        </a:p>
      </dsp:txBody>
      <dsp:txXfrm>
        <a:off x="8861789" y="1324856"/>
        <a:ext cx="1594133" cy="973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6B5B3-4B2E-4EEE-9807-DB9890AA03FC}" type="datetimeFigureOut">
              <a:rPr lang="en-ZA" smtClean="0"/>
              <a:t>2024/04/19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7D103-7057-4409-998A-1E2DD3EA8A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44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3930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7912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1143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666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6952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7D103-7057-4409-998A-1E2DD3EA8A47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1271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0003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A0CD7-15ED-43B5-AB95-ABD8992DEAAA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0868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3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86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7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6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6"/>
          <a:stretch/>
        </p:blipFill>
        <p:spPr>
          <a:xfrm>
            <a:off x="0" y="0"/>
            <a:ext cx="12192000" cy="15152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0988" y="1515291"/>
            <a:ext cx="11228387" cy="4203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228600">
              <a:lnSpc>
                <a:spcPct val="150000"/>
              </a:lnSpc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46367" y="322128"/>
            <a:ext cx="10515600" cy="189638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54088" y="1322"/>
            <a:ext cx="10337912" cy="144158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4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AD5047A-FEB9-42AE-9DFA-B6CA572EA88D}"/>
              </a:ext>
            </a:extLst>
          </p:cNvPr>
          <p:cNvSpPr txBox="1">
            <a:spLocks/>
          </p:cNvSpPr>
          <p:nvPr userDrawn="1"/>
        </p:nvSpPr>
        <p:spPr>
          <a:xfrm>
            <a:off x="0" y="6608618"/>
            <a:ext cx="1581150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endParaRPr lang="en-US" sz="10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85EF375-4656-49C4-88A6-646294632F61}"/>
              </a:ext>
            </a:extLst>
          </p:cNvPr>
          <p:cNvSpPr txBox="1">
            <a:spLocks/>
          </p:cNvSpPr>
          <p:nvPr userDrawn="1"/>
        </p:nvSpPr>
        <p:spPr>
          <a:xfrm>
            <a:off x="-1" y="6553200"/>
            <a:ext cx="1946367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1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1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02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6"/>
          <a:stretch/>
        </p:blipFill>
        <p:spPr>
          <a:xfrm>
            <a:off x="0" y="0"/>
            <a:ext cx="12192000" cy="15152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0988" y="1515291"/>
            <a:ext cx="11228387" cy="4203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228600">
              <a:lnSpc>
                <a:spcPct val="150000"/>
              </a:lnSpc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46367" y="322128"/>
            <a:ext cx="10515600" cy="189638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54088" y="1322"/>
            <a:ext cx="10337912" cy="144158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4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AD5047A-FEB9-42AE-9DFA-B6CA572EA88D}"/>
              </a:ext>
            </a:extLst>
          </p:cNvPr>
          <p:cNvSpPr txBox="1">
            <a:spLocks/>
          </p:cNvSpPr>
          <p:nvPr userDrawn="1"/>
        </p:nvSpPr>
        <p:spPr>
          <a:xfrm>
            <a:off x="0" y="6553200"/>
            <a:ext cx="1581150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0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0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 b="78413"/>
          <a:stretch/>
        </p:blipFill>
        <p:spPr>
          <a:xfrm>
            <a:off x="0" y="0"/>
            <a:ext cx="12192000" cy="1419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23926" y="0"/>
            <a:ext cx="10385425" cy="141918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87374" y="1812925"/>
            <a:ext cx="10939463" cy="3429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96A9713-BB85-05FD-AC95-66DE29AC5105}"/>
              </a:ext>
            </a:extLst>
          </p:cNvPr>
          <p:cNvSpPr txBox="1">
            <a:spLocks/>
          </p:cNvSpPr>
          <p:nvPr userDrawn="1"/>
        </p:nvSpPr>
        <p:spPr>
          <a:xfrm>
            <a:off x="0" y="6655324"/>
            <a:ext cx="1143000" cy="202676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8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8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/>
          </p:cNvSpPr>
          <p:nvPr userDrawn="1"/>
        </p:nvSpPr>
        <p:spPr>
          <a:xfrm>
            <a:off x="0" y="6553200"/>
            <a:ext cx="1143000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1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r>
              <a:rPr lang="en-US" sz="11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8"/>
          <a:stretch/>
        </p:blipFill>
        <p:spPr>
          <a:xfrm>
            <a:off x="0" y="0"/>
            <a:ext cx="2752825" cy="6891688"/>
          </a:xfrm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 userDrawn="1"/>
        </p:nvSpPr>
        <p:spPr>
          <a:xfrm>
            <a:off x="2843443" y="2277405"/>
            <a:ext cx="5418055" cy="26047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8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923499" y="6396095"/>
            <a:ext cx="2702017" cy="33790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lang="en-ZA" sz="1600" smtClean="0">
                <a:effectLst/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8369671" y="6393781"/>
            <a:ext cx="1692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012 – 641</a:t>
            </a:r>
            <a:r>
              <a:rPr lang="en-US"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6000</a:t>
            </a:r>
            <a:endParaRPr lang="en-ZA" sz="16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9" name="Picture 6" descr="5002974B_FIC _Logo_RGB FA-01"/>
          <p:cNvPicPr>
            <a:picLocks noGrp="1" noChangeAspect="1"/>
          </p:cNvPicPr>
          <p:nvPr isPhoto="1"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6"/>
          <a:stretch>
            <a:fillRect/>
          </a:stretch>
        </p:blipFill>
        <p:spPr bwMode="auto">
          <a:xfrm>
            <a:off x="9086405" y="104620"/>
            <a:ext cx="3105595" cy="23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160067" y="6394432"/>
            <a:ext cx="3679176" cy="33790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E-mail@fic.gov.za 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0475679" y="6367046"/>
            <a:ext cx="1692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www.fic.gov.za</a:t>
            </a:r>
            <a:endParaRPr lang="en-ZA" sz="16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1" name="Minus 10"/>
          <p:cNvSpPr/>
          <p:nvPr userDrawn="1"/>
        </p:nvSpPr>
        <p:spPr>
          <a:xfrm rot="5400000">
            <a:off x="7937241" y="6407149"/>
            <a:ext cx="338554" cy="311819"/>
          </a:xfrm>
          <a:prstGeom prst="mathMinu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Minus 11"/>
          <p:cNvSpPr/>
          <p:nvPr userDrawn="1"/>
        </p:nvSpPr>
        <p:spPr>
          <a:xfrm rot="5400000">
            <a:off x="10087068" y="6407149"/>
            <a:ext cx="338554" cy="311819"/>
          </a:xfrm>
          <a:prstGeom prst="mathMinu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36852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 b="78413"/>
          <a:stretch/>
        </p:blipFill>
        <p:spPr>
          <a:xfrm>
            <a:off x="0" y="0"/>
            <a:ext cx="12192000" cy="1242719"/>
          </a:xfrm>
          <a:prstGeom prst="rect">
            <a:avLst/>
          </a:prstGeom>
        </p:spPr>
      </p:pic>
      <p:pic>
        <p:nvPicPr>
          <p:cNvPr id="6" name="Picture 7" descr="5002974B_FIC _Logo_RGB FA-0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6"/>
          <a:stretch>
            <a:fillRect/>
          </a:stretch>
        </p:blipFill>
        <p:spPr bwMode="auto">
          <a:xfrm>
            <a:off x="10861675" y="5870575"/>
            <a:ext cx="13303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6941" y="-4265"/>
            <a:ext cx="10029733" cy="115832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QUESTIONS AND ANSWERS SESSION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31999" y="1834808"/>
            <a:ext cx="6350326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6"/>
          <a:stretch/>
        </p:blipFill>
        <p:spPr>
          <a:xfrm>
            <a:off x="0" y="0"/>
            <a:ext cx="12192000" cy="1515291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0712" y="1576566"/>
            <a:ext cx="11228387" cy="4203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228600">
              <a:lnSpc>
                <a:spcPct val="150000"/>
              </a:lnSpc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1946367" y="322128"/>
            <a:ext cx="10515600" cy="189638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837310" y="9711"/>
            <a:ext cx="10354690" cy="15055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4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-1" y="6553200"/>
            <a:ext cx="1946367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1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1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0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6"/>
          <a:stretch/>
        </p:blipFill>
        <p:spPr>
          <a:xfrm>
            <a:off x="0" y="0"/>
            <a:ext cx="12192000" cy="15152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2112" y="1826484"/>
            <a:ext cx="11685588" cy="47267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228600">
              <a:lnSpc>
                <a:spcPct val="150000"/>
              </a:lnSpc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46367" y="322128"/>
            <a:ext cx="10515600" cy="189638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44767" y="61275"/>
            <a:ext cx="10232933" cy="151529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4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0" y="6553200"/>
            <a:ext cx="1143000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1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1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20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6"/>
          <a:stretch/>
        </p:blipFill>
        <p:spPr>
          <a:xfrm>
            <a:off x="-1" y="0"/>
            <a:ext cx="8672855" cy="1077912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0774" y="1077912"/>
            <a:ext cx="11901226" cy="55774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228600">
              <a:lnSpc>
                <a:spcPct val="150000"/>
              </a:lnSpc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750" indent="-228600">
              <a:lnSpc>
                <a:spcPct val="150000"/>
              </a:lnSpc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946367" y="322128"/>
            <a:ext cx="10515600" cy="189638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61526" y="6329"/>
            <a:ext cx="10330474" cy="10407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4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1" name="Slide Number Placeholder 3"/>
          <p:cNvSpPr txBox="1">
            <a:spLocks/>
          </p:cNvSpPr>
          <p:nvPr userDrawn="1"/>
        </p:nvSpPr>
        <p:spPr>
          <a:xfrm>
            <a:off x="0" y="6655324"/>
            <a:ext cx="1143000" cy="202676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8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0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 b="78413"/>
          <a:stretch/>
        </p:blipFill>
        <p:spPr>
          <a:xfrm>
            <a:off x="0" y="0"/>
            <a:ext cx="12192000" cy="1242719"/>
          </a:xfrm>
          <a:prstGeom prst="rect">
            <a:avLst/>
          </a:prstGeom>
        </p:spPr>
      </p:pic>
      <p:pic>
        <p:nvPicPr>
          <p:cNvPr id="6" name="Picture 7" descr="5002974B_FIC _Logo_RGB FA-0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6"/>
          <a:stretch>
            <a:fillRect/>
          </a:stretch>
        </p:blipFill>
        <p:spPr bwMode="auto">
          <a:xfrm>
            <a:off x="10861675" y="5870575"/>
            <a:ext cx="13303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81150" y="10554"/>
            <a:ext cx="10610850" cy="124271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0871" y="1569644"/>
            <a:ext cx="11098490" cy="44955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>
          <a:xfrm>
            <a:off x="0" y="6553200"/>
            <a:ext cx="1581150" cy="3048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fld id="{D7574953-C9C2-40DF-92C3-8AB9DFB2A9E7}" type="slidenum">
              <a:rPr lang="en-US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0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8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5002974B_FIC _Logo_RGB FA-01"/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8" t="9197" r="16714" b="9099"/>
          <a:stretch/>
        </p:blipFill>
        <p:spPr bwMode="auto">
          <a:xfrm>
            <a:off x="8864338" y="0"/>
            <a:ext cx="3167406" cy="271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6950" y="3418587"/>
            <a:ext cx="9374368" cy="1359649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4000">
                <a:solidFill>
                  <a:srgbClr val="5A7E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THE PRESENTATION TITLE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43150" cy="68580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99734" y="6334088"/>
            <a:ext cx="8492266" cy="37924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dd</a:t>
            </a:r>
            <a:r>
              <a:rPr lang="en-US"/>
              <a:t> Month </a:t>
            </a:r>
            <a:r>
              <a:rPr lang="en-US" err="1"/>
              <a:t>yyyy</a:t>
            </a:r>
            <a:r>
              <a:rPr lang="en-US"/>
              <a:t>  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426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4407" r:id="rId2"/>
    <p:sldLayoutId id="2147484406" r:id="rId3"/>
    <p:sldLayoutId id="2147483673" r:id="rId4"/>
    <p:sldLayoutId id="2147483677" r:id="rId5"/>
    <p:sldLayoutId id="2147483678" r:id="rId6"/>
    <p:sldLayoutId id="2147484404" r:id="rId7"/>
    <p:sldLayoutId id="2147483671" r:id="rId8"/>
    <p:sldLayoutId id="2147483670" r:id="rId9"/>
    <p:sldLayoutId id="2147483669" r:id="rId10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7.xml"/></Relationships>
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084" y="2806700"/>
            <a:ext cx="9305645" cy="2863371"/>
          </a:xfrm>
        </p:spPr>
        <p:txBody>
          <a:bodyPr lIns="91440" tIns="45720" rIns="91440" bIns="45720" anchor="t">
            <a:no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Law Society of South Africa AGM</a:t>
            </a:r>
            <a:br>
              <a:rPr lang="en-US" sz="3600" b="1"/>
            </a:br>
            <a:br>
              <a:rPr lang="en-US" sz="3600" b="1">
                <a:latin typeface="Arial"/>
                <a:cs typeface="Arial"/>
              </a:rPr>
            </a:br>
            <a: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Resolving and Exiting Grey-listing by, and Risk-based Supervision of, </a:t>
            </a:r>
            <a:b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</a:br>
            <a: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Legal Practitioners</a:t>
            </a:r>
            <a:br>
              <a:rPr lang="en-US"/>
            </a:br>
            <a:endParaRPr lang="en-ZA">
              <a:solidFill>
                <a:srgbClr val="D08A4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99734" y="5945781"/>
            <a:ext cx="7979995" cy="379245"/>
          </a:xfrm>
        </p:spPr>
        <p:txBody>
          <a:bodyPr/>
          <a:lstStyle/>
          <a:p>
            <a:r>
              <a:rPr lang="en-US"/>
              <a:t>19 April 2024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2057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1A0E-420D-9B2C-5606-99DF374F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Discussion points</a:t>
            </a:r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C128FE-10AB-A784-C742-BB204414A59D}"/>
              </a:ext>
            </a:extLst>
          </p:cNvPr>
          <p:cNvSpPr txBox="1"/>
          <p:nvPr/>
        </p:nvSpPr>
        <p:spPr>
          <a:xfrm>
            <a:off x="326571" y="2122714"/>
            <a:ext cx="107224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ZA" sz="2800"/>
              <a:t>Resolving and exiting grey listing</a:t>
            </a:r>
          </a:p>
          <a:p>
            <a:pPr marL="342900" indent="-342900">
              <a:buAutoNum type="arabicPeriod"/>
            </a:pPr>
            <a:r>
              <a:rPr lang="en-ZA" sz="2800"/>
              <a:t>Risk and Compliance Return &amp; STR submissions</a:t>
            </a:r>
          </a:p>
          <a:p>
            <a:pPr marL="342900" indent="-342900">
              <a:buAutoNum type="arabicPeriod"/>
            </a:pPr>
            <a:r>
              <a:rPr lang="en-ZA" sz="2800"/>
              <a:t>Inspections and enforcement of the FIC Act</a:t>
            </a:r>
          </a:p>
        </p:txBody>
      </p:sp>
    </p:spTree>
    <p:extLst>
      <p:ext uri="{BB962C8B-B14F-4D97-AF65-F5344CB8AC3E}">
        <p14:creationId xmlns:p14="http://schemas.microsoft.com/office/powerpoint/2010/main" val="374993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3C857-883D-5FEB-2E95-30AE8F2F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FATF International Co-operation Review Group Joint Group (ICRG JG) process </a:t>
            </a:r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2D0CD5-2E46-A8C5-F3AB-313ABFB34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04" y="1734417"/>
            <a:ext cx="10871522" cy="449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2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3C857-883D-5FEB-2E95-30AE8F2F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FATF Grey listing – Follow-up Report </a:t>
            </a:r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D2DA9-88F5-F4B7-033B-E9BF198CE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86" y="1576566"/>
            <a:ext cx="3385458" cy="485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836588-D615-B546-9D4D-8FCB61CBD9CE}"/>
              </a:ext>
            </a:extLst>
          </p:cNvPr>
          <p:cNvSpPr txBox="1"/>
          <p:nvPr/>
        </p:nvSpPr>
        <p:spPr>
          <a:xfrm>
            <a:off x="4332514" y="1230086"/>
            <a:ext cx="774518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Effectiveness not included in the November FUR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The </a:t>
            </a:r>
            <a:r>
              <a:rPr lang="en-US" sz="2200" b="1"/>
              <a:t>Joint Group </a:t>
            </a:r>
            <a:r>
              <a:rPr lang="en-US" sz="2200"/>
              <a:t>meets every </a:t>
            </a:r>
            <a:r>
              <a:rPr lang="en-US" sz="2200" b="1"/>
              <a:t>4 months</a:t>
            </a:r>
            <a:r>
              <a:rPr lang="en-US" sz="2200"/>
              <a:t>, where SA reports on progress in addressing the </a:t>
            </a:r>
            <a:r>
              <a:rPr lang="en-US" sz="2200" b="1"/>
              <a:t>22 action items </a:t>
            </a:r>
            <a:r>
              <a:rPr lang="en-US" sz="2200"/>
              <a:t>in the Action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Completing the action plan is required to </a:t>
            </a:r>
            <a:r>
              <a:rPr lang="en-US" sz="2200" b="1"/>
              <a:t>exit the “grey list”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SA’s progress in addressing the </a:t>
            </a:r>
            <a:r>
              <a:rPr lang="en-US" sz="2200" b="1"/>
              <a:t>20 technical compliance </a:t>
            </a:r>
            <a:r>
              <a:rPr lang="en-US" sz="2200"/>
              <a:t>deficiencies identified in the 2021 FATF MER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27 October 2023, the FATF Plenary formally </a:t>
            </a:r>
            <a:r>
              <a:rPr lang="en-US" sz="2200" b="1"/>
              <a:t>re-rated 18 of the 20 deficiencies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Significant legislative amendments is support of this: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/>
              <a:t>The General Laws (Anti-Money Laundering and Combating Terrorism Financing) Amendment Act, No. 22 of 2022 and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/>
              <a:t>The Protection of Constitutional Democracy Against Terrorism and Related Activities Amendment Act No. 23 of 2022 and other regulations and directives </a:t>
            </a:r>
          </a:p>
        </p:txBody>
      </p:sp>
    </p:spTree>
    <p:extLst>
      <p:ext uri="{BB962C8B-B14F-4D97-AF65-F5344CB8AC3E}">
        <p14:creationId xmlns:p14="http://schemas.microsoft.com/office/powerpoint/2010/main" val="73815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3C857-883D-5FEB-2E95-30AE8F2F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FATF Grey listing – Follow-up Report </a:t>
            </a:r>
            <a:endParaRPr lang="en-Z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586697-09F4-2E9F-7498-54E7475B7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00604"/>
            <a:ext cx="9390903" cy="56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7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E0BEA6-859E-345F-C6D2-FED969F0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82" y="1251409"/>
            <a:ext cx="1845490" cy="1515291"/>
          </a:xfrm>
        </p:spPr>
        <p:txBody>
          <a:bodyPr/>
          <a:lstStyle/>
          <a:p>
            <a:r>
              <a:rPr lang="en-ZA"/>
              <a:t>MER extracts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0A962-129B-B233-2EC3-BCC2B1FFF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118" y="274552"/>
            <a:ext cx="6587792" cy="2711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BAB96D-319A-F046-6417-95FFF237D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224" y="3778156"/>
            <a:ext cx="5982273" cy="1126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3702A-EDE0-0D28-DCC0-4AADE7BCA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270" y="5154872"/>
            <a:ext cx="6706077" cy="1504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849-FE65-A341-7CEA-C17276FE7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70" y="3121179"/>
            <a:ext cx="5982273" cy="45738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7977C9E-DA27-763F-AC23-783432973231}"/>
              </a:ext>
            </a:extLst>
          </p:cNvPr>
          <p:cNvSpPr/>
          <p:nvPr/>
        </p:nvSpPr>
        <p:spPr>
          <a:xfrm>
            <a:off x="4060370" y="91026"/>
            <a:ext cx="6423539" cy="2918639"/>
          </a:xfrm>
          <a:prstGeom prst="roundRect">
            <a:avLst/>
          </a:prstGeom>
          <a:noFill/>
          <a:ln w="57150">
            <a:solidFill>
              <a:srgbClr val="607E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0487463-6A0E-7351-504E-72AC310446CF}"/>
              </a:ext>
            </a:extLst>
          </p:cNvPr>
          <p:cNvSpPr/>
          <p:nvPr/>
        </p:nvSpPr>
        <p:spPr>
          <a:xfrm>
            <a:off x="49031" y="5123249"/>
            <a:ext cx="6912202" cy="164501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DAAD84-8B51-1A2C-EFDF-37F17C1A427B}"/>
              </a:ext>
            </a:extLst>
          </p:cNvPr>
          <p:cNvSpPr/>
          <p:nvPr/>
        </p:nvSpPr>
        <p:spPr>
          <a:xfrm>
            <a:off x="167959" y="3109711"/>
            <a:ext cx="6302602" cy="480318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8B3372C-A63E-2997-D805-D0F6B18133D5}"/>
              </a:ext>
            </a:extLst>
          </p:cNvPr>
          <p:cNvSpPr/>
          <p:nvPr/>
        </p:nvSpPr>
        <p:spPr>
          <a:xfrm>
            <a:off x="6016224" y="3676536"/>
            <a:ext cx="6126744" cy="1359876"/>
          </a:xfrm>
          <a:prstGeom prst="roundRect">
            <a:avLst/>
          </a:prstGeom>
          <a:noFill/>
          <a:ln w="57150">
            <a:solidFill>
              <a:srgbClr val="607E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C10CF1F-EBBE-38D6-0956-4B45647E9730}"/>
              </a:ext>
            </a:extLst>
          </p:cNvPr>
          <p:cNvSpPr/>
          <p:nvPr/>
        </p:nvSpPr>
        <p:spPr>
          <a:xfrm>
            <a:off x="8806543" y="1665514"/>
            <a:ext cx="1524000" cy="2394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0CD1FFD-2664-8809-B88E-D5C66B66CD56}"/>
              </a:ext>
            </a:extLst>
          </p:cNvPr>
          <p:cNvSpPr/>
          <p:nvPr/>
        </p:nvSpPr>
        <p:spPr>
          <a:xfrm>
            <a:off x="4234543" y="1889311"/>
            <a:ext cx="6096000" cy="3587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69653E2-A98D-770B-63C5-191401DB753C}"/>
              </a:ext>
            </a:extLst>
          </p:cNvPr>
          <p:cNvSpPr/>
          <p:nvPr/>
        </p:nvSpPr>
        <p:spPr>
          <a:xfrm>
            <a:off x="7380515" y="3940628"/>
            <a:ext cx="4617982" cy="250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A9C18F6-6083-E4DD-4F4E-1C342F762273}"/>
              </a:ext>
            </a:extLst>
          </p:cNvPr>
          <p:cNvSpPr/>
          <p:nvPr/>
        </p:nvSpPr>
        <p:spPr>
          <a:xfrm>
            <a:off x="6096000" y="4136572"/>
            <a:ext cx="990600" cy="2503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FFB4DBC-423C-E36E-D8AA-3D7387D1888F}"/>
              </a:ext>
            </a:extLst>
          </p:cNvPr>
          <p:cNvSpPr/>
          <p:nvPr/>
        </p:nvSpPr>
        <p:spPr>
          <a:xfrm>
            <a:off x="4492224" y="5154872"/>
            <a:ext cx="2224262" cy="2399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EA860EB-4A07-6570-594B-34BF0493A751}"/>
              </a:ext>
            </a:extLst>
          </p:cNvPr>
          <p:cNvSpPr/>
          <p:nvPr/>
        </p:nvSpPr>
        <p:spPr>
          <a:xfrm>
            <a:off x="244269" y="5394828"/>
            <a:ext cx="4120901" cy="2117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5815E50-1E41-F7A1-0D7C-02B432092148}"/>
              </a:ext>
            </a:extLst>
          </p:cNvPr>
          <p:cNvSpPr/>
          <p:nvPr/>
        </p:nvSpPr>
        <p:spPr>
          <a:xfrm>
            <a:off x="225027" y="6243442"/>
            <a:ext cx="6706077" cy="1940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80A394-DBC9-42E9-D595-003B636FD9D1}"/>
              </a:ext>
            </a:extLst>
          </p:cNvPr>
          <p:cNvSpPr/>
          <p:nvPr/>
        </p:nvSpPr>
        <p:spPr>
          <a:xfrm>
            <a:off x="203261" y="6428503"/>
            <a:ext cx="1995657" cy="249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41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A6D81-DE21-CF54-BB59-73E7011D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6329"/>
            <a:ext cx="10906125" cy="1193821"/>
          </a:xfrm>
        </p:spPr>
        <p:txBody>
          <a:bodyPr anchor="ctr">
            <a:noAutofit/>
          </a:bodyPr>
          <a:lstStyle/>
          <a:p>
            <a:r>
              <a:rPr lang="en-ZA"/>
              <a:t>Directives 6: Risk and Compliance Return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50EBB6A-3AB1-EB76-5146-397892D3B584}"/>
              </a:ext>
            </a:extLst>
          </p:cNvPr>
          <p:cNvGrpSpPr/>
          <p:nvPr/>
        </p:nvGrpSpPr>
        <p:grpSpPr>
          <a:xfrm>
            <a:off x="238897" y="1755609"/>
            <a:ext cx="5326065" cy="4502132"/>
            <a:chOff x="408459" y="1380624"/>
            <a:chExt cx="5326065" cy="45021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C142575-F8D8-A119-5180-B1B6B27136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687"/>
            <a:stretch/>
          </p:blipFill>
          <p:spPr>
            <a:xfrm rot="5400000">
              <a:off x="2900469" y="2548112"/>
              <a:ext cx="3392017" cy="22760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3E89A43-644A-29EC-2BDB-40FF618A8B6F}"/>
                </a:ext>
              </a:extLst>
            </p:cNvPr>
            <p:cNvSpPr/>
            <p:nvPr/>
          </p:nvSpPr>
          <p:spPr>
            <a:xfrm>
              <a:off x="667927" y="1380625"/>
              <a:ext cx="2520000" cy="900000"/>
            </a:xfrm>
            <a:prstGeom prst="rect">
              <a:avLst/>
            </a:prstGeom>
            <a:solidFill>
              <a:srgbClr val="5A7E92"/>
            </a:solidFill>
            <a:ln>
              <a:solidFill>
                <a:srgbClr val="5A7E92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DIRECTIVE 6</a:t>
              </a:r>
            </a:p>
            <a:p>
              <a:pPr algn="ctr"/>
              <a:r>
                <a:rPr lang="en-US" sz="2000">
                  <a:solidFill>
                    <a:schemeClr val="bg1"/>
                  </a:solidFill>
                </a:rPr>
                <a:t>Who must complete</a:t>
              </a:r>
              <a:endParaRPr lang="en-ZA" sz="200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049046B-5EFB-7389-6436-3FBDC1D85B25}"/>
                </a:ext>
              </a:extLst>
            </p:cNvPr>
            <p:cNvSpPr/>
            <p:nvPr/>
          </p:nvSpPr>
          <p:spPr>
            <a:xfrm>
              <a:off x="667927" y="2423931"/>
              <a:ext cx="25200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A7E9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Legal practitioners</a:t>
              </a:r>
              <a:endParaRPr lang="en-ZA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4D66CFB-3D03-900B-44B7-1F78D6D400E2}"/>
                </a:ext>
              </a:extLst>
            </p:cNvPr>
            <p:cNvSpPr/>
            <p:nvPr/>
          </p:nvSpPr>
          <p:spPr>
            <a:xfrm>
              <a:off x="667927" y="3336873"/>
              <a:ext cx="25200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A7E9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Estate agents</a:t>
              </a:r>
              <a:endParaRPr lang="en-ZA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013ED3-249D-7D14-31CF-D69A3C82CEE9}"/>
                </a:ext>
              </a:extLst>
            </p:cNvPr>
            <p:cNvSpPr/>
            <p:nvPr/>
          </p:nvSpPr>
          <p:spPr>
            <a:xfrm>
              <a:off x="667927" y="4249815"/>
              <a:ext cx="25200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A7E9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Trust and company service providers</a:t>
              </a:r>
              <a:endParaRPr lang="en-ZA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53BD8A-4519-9F98-C31A-22500F7F0754}"/>
                </a:ext>
              </a:extLst>
            </p:cNvPr>
            <p:cNvSpPr/>
            <p:nvPr/>
          </p:nvSpPr>
          <p:spPr>
            <a:xfrm>
              <a:off x="667927" y="5162756"/>
              <a:ext cx="25200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A7E9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>
                  <a:solidFill>
                    <a:schemeClr val="tx1"/>
                  </a:solidFill>
                </a:rPr>
                <a:t>Gambling institutions </a:t>
              </a:r>
            </a:p>
          </p:txBody>
        </p:sp>
        <p:sp>
          <p:nvSpPr>
            <p:cNvPr id="53" name="Double Bracket 52">
              <a:extLst>
                <a:ext uri="{FF2B5EF4-FFF2-40B4-BE49-F238E27FC236}">
                  <a16:creationId xmlns:a16="http://schemas.microsoft.com/office/drawing/2014/main" id="{9441191D-679F-DF9C-6721-11EBFB4206EF}"/>
                </a:ext>
              </a:extLst>
            </p:cNvPr>
            <p:cNvSpPr/>
            <p:nvPr/>
          </p:nvSpPr>
          <p:spPr>
            <a:xfrm>
              <a:off x="408459" y="1380624"/>
              <a:ext cx="3049972" cy="4502131"/>
            </a:xfrm>
            <a:prstGeom prst="bracketPair">
              <a:avLst>
                <a:gd name="adj" fmla="val 5628"/>
              </a:avLst>
            </a:prstGeom>
            <a:ln w="19050">
              <a:solidFill>
                <a:srgbClr val="5A7E9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B049606-6534-31D2-782E-FC810BB204A8}"/>
              </a:ext>
            </a:extLst>
          </p:cNvPr>
          <p:cNvSpPr/>
          <p:nvPr/>
        </p:nvSpPr>
        <p:spPr>
          <a:xfrm>
            <a:off x="6227350" y="1071591"/>
            <a:ext cx="5466285" cy="5394523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0147DF-39C9-4313-B019-33ADBE019133}"/>
              </a:ext>
            </a:extLst>
          </p:cNvPr>
          <p:cNvSpPr txBox="1"/>
          <p:nvPr/>
        </p:nvSpPr>
        <p:spPr>
          <a:xfrm>
            <a:off x="6545414" y="1639297"/>
            <a:ext cx="514822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ZA" sz="2400">
                <a:ea typeface="Calibri" panose="020F0502020204030204" pitchFamily="34" charset="0"/>
              </a:rPr>
              <a:t>Supervisory response to RBA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ZA" sz="2400">
                <a:ea typeface="Calibri" panose="020F0502020204030204" pitchFamily="34" charset="0"/>
              </a:rPr>
              <a:t>Compulsory for DNFBPs to complete the RCR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ZA" sz="2400">
                <a:ea typeface="Calibri" panose="020F0502020204030204" pitchFamily="34" charset="0"/>
              </a:rPr>
              <a:t>Online submissions only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ZA" sz="2400">
                <a:ea typeface="Calibri" panose="020F0502020204030204" pitchFamily="34" charset="0"/>
              </a:rPr>
              <a:t>RCR </a:t>
            </a:r>
            <a:r>
              <a:rPr lang="en-US" sz="2400">
                <a:ea typeface="Calibri" panose="020F0502020204030204" pitchFamily="34" charset="0"/>
              </a:rPr>
              <a:t>covers the reporting period from </a:t>
            </a:r>
            <a:r>
              <a:rPr lang="en-US" sz="2400" b="1">
                <a:ea typeface="Calibri" panose="020F0502020204030204" pitchFamily="34" charset="0"/>
              </a:rPr>
              <a:t>1 April 2022 to 31 March 2023</a:t>
            </a:r>
            <a:endParaRPr lang="en-ZA" sz="2400" b="1"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ZA" sz="2400" b="1">
                <a:ea typeface="Calibri" panose="020F0502020204030204" pitchFamily="34" charset="0"/>
              </a:rPr>
              <a:t>Due 31 May 2023 (still open)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/>
              <a:t>Potential administrative sanction for non-submission</a:t>
            </a:r>
            <a:br>
              <a:rPr lang="en-US" sz="2400"/>
            </a:br>
            <a:r>
              <a:rPr lang="en-US" sz="2400"/>
              <a:t>(section 62E read with section 43A(3) of the FIC Act)</a:t>
            </a:r>
            <a:endParaRPr lang="en-ZA" sz="2400" b="1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30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22E5C2-FB00-8259-E257-BB279D476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r>
              <a:rPr lang="en-US">
                <a:hlinkClick r:id="rId2"/>
              </a:rPr>
              <a:t>                                                         (51) Financial Intelligence Centre risk and compliance return - YouTube</a:t>
            </a:r>
            <a:endParaRPr lang="en-Z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72B627-1FD1-E5C3-56BF-2E88F658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ZA"/>
            </a:br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28FBC3-A2CF-F7AE-4112-B693AE37C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72"/>
            <a:ext cx="12179528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30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A6D81-DE21-CF54-BB59-73E7011D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6329"/>
            <a:ext cx="10906125" cy="1193821"/>
          </a:xfrm>
        </p:spPr>
        <p:txBody>
          <a:bodyPr anchor="ctr">
            <a:noAutofit/>
          </a:bodyPr>
          <a:lstStyle/>
          <a:p>
            <a:r>
              <a:rPr lang="en-ZA"/>
              <a:t>Directives 6: Risk and Compliance Return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77B24-B52F-ED03-ED2A-087E6F61CABA}"/>
              </a:ext>
            </a:extLst>
          </p:cNvPr>
          <p:cNvSpPr txBox="1"/>
          <p:nvPr/>
        </p:nvSpPr>
        <p:spPr>
          <a:xfrm>
            <a:off x="941803" y="1091943"/>
            <a:ext cx="10906125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Important notes</a:t>
            </a:r>
          </a:p>
          <a:p>
            <a:pPr algn="l"/>
            <a:endParaRPr lang="en-US" sz="2300" b="0" i="0">
              <a:solidFill>
                <a:srgbClr val="363636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Only submit RCR if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registered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with the FIC and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FIC Org ID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Submit a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separate RCR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for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each Schedule item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registered with the FIC,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per FIC Org ID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held by an accountable institution. 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1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Separate RCR </a:t>
            </a: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submission for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branch networks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en-US" sz="2300" b="0" i="0" err="1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ie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1 RCR per multiple offerings across the FIC Schedule items.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Only one RCR submission is permitted per FIC Org ID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held.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Clearly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communicate the requirement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for submission of RCRs internally in their institutions to avoid duplicate submissions.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Accurately capture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their FIC Org ID number in the RCR </a:t>
            </a:r>
          </a:p>
          <a:p>
            <a:pPr marL="1200150" lvl="2" indent="-285750" fontAlgn="base">
              <a:buFont typeface="Wingdings" panose="05000000000000000000" pitchFamily="2" charset="2"/>
              <a:buChar char="ü"/>
            </a:pP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download the </a:t>
            </a:r>
            <a:r>
              <a:rPr lang="en-US" sz="2300" b="1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annexure first</a:t>
            </a: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</a:p>
          <a:p>
            <a:pPr marL="1200150" lvl="2" indent="-285750" fontAlgn="base">
              <a:buFont typeface="Wingdings" panose="05000000000000000000" pitchFamily="2" charset="2"/>
              <a:buChar char="ü"/>
            </a:pP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get the required </a:t>
            </a:r>
            <a:r>
              <a:rPr lang="en-US" sz="2300" b="1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information</a:t>
            </a: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</a:p>
          <a:p>
            <a:pPr marL="1200150" lvl="2" indent="-285750" fontAlgn="base">
              <a:buFont typeface="Wingdings" panose="05000000000000000000" pitchFamily="2" charset="2"/>
              <a:buChar char="ü"/>
            </a:pPr>
            <a:r>
              <a:rPr lang="en-US" sz="2300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then </a:t>
            </a:r>
            <a:r>
              <a:rPr lang="en-US" sz="2300" b="1">
                <a:solidFill>
                  <a:srgbClr val="363636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submit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Non submission </a:t>
            </a:r>
            <a:r>
              <a:rPr lang="en-US" sz="2300" b="0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can lead to </a:t>
            </a:r>
            <a:r>
              <a:rPr lang="en-US" sz="2300" b="1" i="0">
                <a:solidFill>
                  <a:srgbClr val="363636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enforcement action</a:t>
            </a:r>
          </a:p>
        </p:txBody>
      </p:sp>
    </p:spTree>
    <p:extLst>
      <p:ext uri="{BB962C8B-B14F-4D97-AF65-F5344CB8AC3E}">
        <p14:creationId xmlns:p14="http://schemas.microsoft.com/office/powerpoint/2010/main" val="538317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B31AD5-2F67-8207-5B3C-6C6A2BD8D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0026" y="1826484"/>
            <a:ext cx="11877674" cy="4726715"/>
          </a:xfrm>
        </p:spPr>
        <p:txBody>
          <a:bodyPr/>
          <a:lstStyle/>
          <a:p>
            <a:r>
              <a:rPr lang="en-US" b="1"/>
              <a:t>RCRs submitted in terms of Directive 6 from 31 July 2023 to 31 March 2024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D0E02F-EA87-7E35-E3E5-3FDCD31B4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Directive 6 Reporting by legal practitioners – Risk and Compliance Returns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572915-B125-C525-C21E-A0DB221D4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187847"/>
              </p:ext>
            </p:extLst>
          </p:nvPr>
        </p:nvGraphicFramePr>
        <p:xfrm>
          <a:off x="276225" y="2400300"/>
          <a:ext cx="11468099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804">
                  <a:extLst>
                    <a:ext uri="{9D8B030D-6E8A-4147-A177-3AD203B41FA5}">
                      <a16:colId xmlns:a16="http://schemas.microsoft.com/office/drawing/2014/main" val="1880409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8565616"/>
                    </a:ext>
                  </a:extLst>
                </a:gridCol>
                <a:gridCol w="1426028">
                  <a:extLst>
                    <a:ext uri="{9D8B030D-6E8A-4147-A177-3AD203B41FA5}">
                      <a16:colId xmlns:a16="http://schemas.microsoft.com/office/drawing/2014/main" val="2874936558"/>
                    </a:ext>
                  </a:extLst>
                </a:gridCol>
                <a:gridCol w="1872343">
                  <a:extLst>
                    <a:ext uri="{9D8B030D-6E8A-4147-A177-3AD203B41FA5}">
                      <a16:colId xmlns:a16="http://schemas.microsoft.com/office/drawing/2014/main" val="2086631728"/>
                    </a:ext>
                  </a:extLst>
                </a:gridCol>
                <a:gridCol w="1459229">
                  <a:extLst>
                    <a:ext uri="{9D8B030D-6E8A-4147-A177-3AD203B41FA5}">
                      <a16:colId xmlns:a16="http://schemas.microsoft.com/office/drawing/2014/main" val="1212730036"/>
                    </a:ext>
                  </a:extLst>
                </a:gridCol>
                <a:gridCol w="1882685">
                  <a:extLst>
                    <a:ext uri="{9D8B030D-6E8A-4147-A177-3AD203B41FA5}">
                      <a16:colId xmlns:a16="http://schemas.microsoft.com/office/drawing/2014/main" val="2988571729"/>
                    </a:ext>
                  </a:extLst>
                </a:gridCol>
                <a:gridCol w="1544410">
                  <a:extLst>
                    <a:ext uri="{9D8B030D-6E8A-4147-A177-3AD203B41FA5}">
                      <a16:colId xmlns:a16="http://schemas.microsoft.com/office/drawing/2014/main" val="3981653077"/>
                    </a:ext>
                  </a:extLst>
                </a:gridCol>
              </a:tblGrid>
              <a:tr h="1117600">
                <a:tc>
                  <a:txBody>
                    <a:bodyPr/>
                    <a:lstStyle/>
                    <a:p>
                      <a:endParaRPr lang="en-US" sz="180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July 2023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October 2023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March 2024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3481383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endParaRPr lang="en-US" sz="1800" b="0" i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RCRs submitted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RCRs </a:t>
                      </a:r>
                    </a:p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submitted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RCRs </a:t>
                      </a:r>
                    </a:p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submitted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 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4782213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Legal Practitioners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6 460 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1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38% </a:t>
                      </a:r>
                      <a:r>
                        <a:rPr lang="en-US" sz="1800" b="0" i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9 187 </a:t>
                      </a:r>
                      <a:r>
                        <a:rPr lang="en-US" sz="1800" b="0" i="0" ker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1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54% </a:t>
                      </a:r>
                      <a:r>
                        <a:rPr lang="en-US" sz="1800" b="0" i="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10 591</a:t>
                      </a:r>
                      <a:endParaRPr lang="en-ZA" sz="1800" b="0" i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64%</a:t>
                      </a:r>
                      <a:endParaRPr lang="en-ZA" sz="1800" b="0" i="0"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6530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72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B31AD5-2F67-8207-5B3C-6C6A2BD8D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0026" y="1826484"/>
            <a:ext cx="11877674" cy="4726715"/>
          </a:xfrm>
        </p:spPr>
        <p:txBody>
          <a:bodyPr/>
          <a:lstStyle/>
          <a:p>
            <a:r>
              <a:rPr lang="en-US" b="1"/>
              <a:t>STRs reported by legal practitioners during previous 3 years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D0E02F-EA87-7E35-E3E5-3FDCD31B4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Reporting of STRs by legal practitioners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572915-B125-C525-C21E-A0DB221D4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923030"/>
              </p:ext>
            </p:extLst>
          </p:nvPr>
        </p:nvGraphicFramePr>
        <p:xfrm>
          <a:off x="200027" y="2400300"/>
          <a:ext cx="1154429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73">
                  <a:extLst>
                    <a:ext uri="{9D8B030D-6E8A-4147-A177-3AD203B41FA5}">
                      <a16:colId xmlns:a16="http://schemas.microsoft.com/office/drawing/2014/main" val="1880409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48565616"/>
                    </a:ext>
                  </a:extLst>
                </a:gridCol>
                <a:gridCol w="1774371">
                  <a:extLst>
                    <a:ext uri="{9D8B030D-6E8A-4147-A177-3AD203B41FA5}">
                      <a16:colId xmlns:a16="http://schemas.microsoft.com/office/drawing/2014/main" val="2874936558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2086631728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1212730036"/>
                    </a:ext>
                  </a:extLst>
                </a:gridCol>
                <a:gridCol w="1599668">
                  <a:extLst>
                    <a:ext uri="{9D8B030D-6E8A-4147-A177-3AD203B41FA5}">
                      <a16:colId xmlns:a16="http://schemas.microsoft.com/office/drawing/2014/main" val="2988571729"/>
                    </a:ext>
                  </a:extLst>
                </a:gridCol>
                <a:gridCol w="1730000">
                  <a:extLst>
                    <a:ext uri="{9D8B030D-6E8A-4147-A177-3AD203B41FA5}">
                      <a16:colId xmlns:a16="http://schemas.microsoft.com/office/drawing/2014/main" val="3981653077"/>
                    </a:ext>
                  </a:extLst>
                </a:gridCol>
              </a:tblGrid>
              <a:tr h="1117600">
                <a:tc>
                  <a:txBody>
                    <a:bodyPr/>
                    <a:lstStyle/>
                    <a:p>
                      <a:endParaRPr lang="en-US" sz="200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March 2022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March 2023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 March 2024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3481383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endParaRPr lang="en-US" sz="20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Suspicious transaction reports 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registered entities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Suspicious transaction reports 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registered entities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Suspicious transaction report 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registered entities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4782213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Legal Practitioners </a:t>
                      </a: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16 583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16 480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16 465</a:t>
                      </a:r>
                      <a:endParaRPr lang="en-US" sz="2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66530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7787" y="68876"/>
            <a:ext cx="10515600" cy="836112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FIC Supervisory Model &amp; Approach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 rot="10800000">
            <a:off x="847409" y="1159060"/>
            <a:ext cx="10687365" cy="5097714"/>
            <a:chOff x="341643" y="1779587"/>
            <a:chExt cx="10721590" cy="4342031"/>
          </a:xfrm>
        </p:grpSpPr>
        <p:sp>
          <p:nvSpPr>
            <p:cNvPr id="6" name="Freeform 5"/>
            <p:cNvSpPr/>
            <p:nvPr/>
          </p:nvSpPr>
          <p:spPr>
            <a:xfrm>
              <a:off x="341643" y="1779587"/>
              <a:ext cx="10721590" cy="876012"/>
            </a:xfrm>
            <a:custGeom>
              <a:avLst/>
              <a:gdLst>
                <a:gd name="connsiteX0" fmla="*/ 0 w 10721590"/>
                <a:gd name="connsiteY0" fmla="*/ 876010 h 876010"/>
                <a:gd name="connsiteX1" fmla="*/ 1072157 w 10721590"/>
                <a:gd name="connsiteY1" fmla="*/ 0 h 876010"/>
                <a:gd name="connsiteX2" fmla="*/ 9649433 w 10721590"/>
                <a:gd name="connsiteY2" fmla="*/ 0 h 876010"/>
                <a:gd name="connsiteX3" fmla="*/ 10721590 w 10721590"/>
                <a:gd name="connsiteY3" fmla="*/ 876010 h 876010"/>
                <a:gd name="connsiteX4" fmla="*/ 0 w 10721590"/>
                <a:gd name="connsiteY4" fmla="*/ 876010 h 87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1590" h="876010">
                  <a:moveTo>
                    <a:pt x="10721590" y="1"/>
                  </a:moveTo>
                  <a:lnTo>
                    <a:pt x="9649433" y="876009"/>
                  </a:lnTo>
                  <a:lnTo>
                    <a:pt x="1072157" y="876009"/>
                  </a:lnTo>
                  <a:lnTo>
                    <a:pt x="0" y="1"/>
                  </a:lnTo>
                  <a:lnTo>
                    <a:pt x="10721590" y="1"/>
                  </a:lnTo>
                  <a:close/>
                </a:path>
              </a:pathLst>
            </a:custGeom>
            <a:solidFill>
              <a:srgbClr val="5A7E9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6758" tIns="30481" rIns="1906758" bIns="30481" numCol="1" spcCol="1270" anchor="ctr" anchorCtr="0">
              <a:noAutofit/>
              <a:scene3d>
                <a:camera prst="orthographicFront">
                  <a:rot lat="21299999" lon="0" rev="10799999"/>
                </a:camera>
                <a:lightRig rig="threePt" dir="t"/>
              </a:scene3d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>
                  <a:solidFill>
                    <a:schemeClr val="bg1"/>
                  </a:solidFill>
                  <a:latin typeface="Arial"/>
                  <a:cs typeface="Arial"/>
                </a:rPr>
                <a:t> Registration </a:t>
              </a:r>
              <a:endPara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>
                  <a:solidFill>
                    <a:schemeClr val="bg1"/>
                  </a:solidFill>
                  <a:latin typeface="Arial"/>
                  <a:cs typeface="Arial"/>
                </a:rPr>
                <a:t>Public</a:t>
              </a:r>
              <a:r>
                <a:rPr lang="en-US" b="1" kern="1200">
                  <a:solidFill>
                    <a:schemeClr val="bg1"/>
                  </a:solidFill>
                  <a:latin typeface="Arial"/>
                  <a:cs typeface="Arial"/>
                </a:rPr>
                <a:t> Awareness &amp; Public </a:t>
              </a:r>
              <a:r>
                <a:rPr lang="en-US" b="1">
                  <a:solidFill>
                    <a:schemeClr val="bg1"/>
                  </a:solidFill>
                  <a:latin typeface="Arial"/>
                  <a:cs typeface="Arial"/>
                </a:rPr>
                <a:t>QueriesRegistration </a:t>
              </a:r>
              <a:endParaRPr lang="en-US" b="1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413802" y="2655597"/>
              <a:ext cx="8577272" cy="876012"/>
            </a:xfrm>
            <a:custGeom>
              <a:avLst/>
              <a:gdLst>
                <a:gd name="connsiteX0" fmla="*/ 0 w 8577272"/>
                <a:gd name="connsiteY0" fmla="*/ 876010 h 876010"/>
                <a:gd name="connsiteX1" fmla="*/ 1072157 w 8577272"/>
                <a:gd name="connsiteY1" fmla="*/ 0 h 876010"/>
                <a:gd name="connsiteX2" fmla="*/ 7505115 w 8577272"/>
                <a:gd name="connsiteY2" fmla="*/ 0 h 876010"/>
                <a:gd name="connsiteX3" fmla="*/ 8577272 w 8577272"/>
                <a:gd name="connsiteY3" fmla="*/ 876010 h 876010"/>
                <a:gd name="connsiteX4" fmla="*/ 0 w 8577272"/>
                <a:gd name="connsiteY4" fmla="*/ 876010 h 87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7272" h="876010">
                  <a:moveTo>
                    <a:pt x="8577272" y="1"/>
                  </a:moveTo>
                  <a:lnTo>
                    <a:pt x="7505115" y="876009"/>
                  </a:lnTo>
                  <a:lnTo>
                    <a:pt x="1072157" y="876009"/>
                  </a:lnTo>
                  <a:lnTo>
                    <a:pt x="0" y="1"/>
                  </a:lnTo>
                  <a:lnTo>
                    <a:pt x="8577272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31502" tIns="30481" rIns="1531503" bIns="30481" numCol="1" spcCol="1270" anchor="ctr" anchorCtr="0">
              <a:noAutofit/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Compliance Communications &amp; Guidance Notes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2485961" y="3531607"/>
              <a:ext cx="6432954" cy="876011"/>
            </a:xfrm>
            <a:custGeom>
              <a:avLst/>
              <a:gdLst>
                <a:gd name="connsiteX0" fmla="*/ 0 w 6432954"/>
                <a:gd name="connsiteY0" fmla="*/ 876010 h 876010"/>
                <a:gd name="connsiteX1" fmla="*/ 1072157 w 6432954"/>
                <a:gd name="connsiteY1" fmla="*/ 0 h 876010"/>
                <a:gd name="connsiteX2" fmla="*/ 5360797 w 6432954"/>
                <a:gd name="connsiteY2" fmla="*/ 0 h 876010"/>
                <a:gd name="connsiteX3" fmla="*/ 6432954 w 6432954"/>
                <a:gd name="connsiteY3" fmla="*/ 876010 h 876010"/>
                <a:gd name="connsiteX4" fmla="*/ 0 w 6432954"/>
                <a:gd name="connsiteY4" fmla="*/ 876010 h 87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2954" h="876010">
                  <a:moveTo>
                    <a:pt x="6432954" y="1"/>
                  </a:moveTo>
                  <a:lnTo>
                    <a:pt x="5360797" y="876009"/>
                  </a:lnTo>
                  <a:lnTo>
                    <a:pt x="1072157" y="876009"/>
                  </a:lnTo>
                  <a:lnTo>
                    <a:pt x="0" y="1"/>
                  </a:lnTo>
                  <a:lnTo>
                    <a:pt x="6432954" y="1"/>
                  </a:lnTo>
                  <a:close/>
                </a:path>
              </a:pathLst>
            </a:custGeom>
            <a:solidFill>
              <a:srgbClr val="82AEB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56247" tIns="30480" rIns="1156247" bIns="30481" numCol="1" spcCol="1270" anchor="ctr" anchorCtr="0">
              <a:noAutofit/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Compliance Monitoring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558120" y="4407619"/>
              <a:ext cx="4288636" cy="876011"/>
            </a:xfrm>
            <a:custGeom>
              <a:avLst/>
              <a:gdLst>
                <a:gd name="connsiteX0" fmla="*/ 0 w 4288636"/>
                <a:gd name="connsiteY0" fmla="*/ 876010 h 876010"/>
                <a:gd name="connsiteX1" fmla="*/ 1072157 w 4288636"/>
                <a:gd name="connsiteY1" fmla="*/ 0 h 876010"/>
                <a:gd name="connsiteX2" fmla="*/ 3216479 w 4288636"/>
                <a:gd name="connsiteY2" fmla="*/ 0 h 876010"/>
                <a:gd name="connsiteX3" fmla="*/ 4288636 w 4288636"/>
                <a:gd name="connsiteY3" fmla="*/ 876010 h 876010"/>
                <a:gd name="connsiteX4" fmla="*/ 0 w 4288636"/>
                <a:gd name="connsiteY4" fmla="*/ 876010 h 87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8636" h="876010">
                  <a:moveTo>
                    <a:pt x="4288636" y="1"/>
                  </a:moveTo>
                  <a:lnTo>
                    <a:pt x="3216479" y="876009"/>
                  </a:lnTo>
                  <a:lnTo>
                    <a:pt x="1072157" y="876009"/>
                  </a:lnTo>
                  <a:lnTo>
                    <a:pt x="0" y="1"/>
                  </a:lnTo>
                  <a:lnTo>
                    <a:pt x="4288636" y="1"/>
                  </a:lnTo>
                  <a:close/>
                </a:path>
              </a:pathLst>
            </a:custGeom>
            <a:solidFill>
              <a:srgbClr val="7D9B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0991" tIns="30480" rIns="780992" bIns="30481" numCol="1" spcCol="1270" anchor="ctr" anchorCtr="0">
              <a:noAutofit/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Inspections</a:t>
              </a:r>
            </a:p>
          </p:txBody>
        </p:sp>
        <p:sp>
          <p:nvSpPr>
            <p:cNvPr id="10" name="Freeform 9"/>
            <p:cNvSpPr/>
            <p:nvPr/>
          </p:nvSpPr>
          <p:spPr>
            <a:xfrm rot="21420000">
              <a:off x="4630239" y="5221117"/>
              <a:ext cx="2202012" cy="900501"/>
            </a:xfrm>
            <a:custGeom>
              <a:avLst/>
              <a:gdLst>
                <a:gd name="connsiteX0" fmla="*/ 0 w 2144318"/>
                <a:gd name="connsiteY0" fmla="*/ 876010 h 876010"/>
                <a:gd name="connsiteX1" fmla="*/ 1072157 w 2144318"/>
                <a:gd name="connsiteY1" fmla="*/ 0 h 876010"/>
                <a:gd name="connsiteX2" fmla="*/ 1072161 w 2144318"/>
                <a:gd name="connsiteY2" fmla="*/ 0 h 876010"/>
                <a:gd name="connsiteX3" fmla="*/ 2144318 w 2144318"/>
                <a:gd name="connsiteY3" fmla="*/ 876010 h 876010"/>
                <a:gd name="connsiteX4" fmla="*/ 0 w 2144318"/>
                <a:gd name="connsiteY4" fmla="*/ 876010 h 87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318" h="876010">
                  <a:moveTo>
                    <a:pt x="2144318" y="1"/>
                  </a:moveTo>
                  <a:lnTo>
                    <a:pt x="1072161" y="876009"/>
                  </a:lnTo>
                  <a:lnTo>
                    <a:pt x="1072157" y="876009"/>
                  </a:lnTo>
                  <a:lnTo>
                    <a:pt x="0" y="1"/>
                  </a:lnTo>
                  <a:lnTo>
                    <a:pt x="2144318" y="1"/>
                  </a:lnTo>
                  <a:close/>
                </a:path>
              </a:pathLst>
            </a:custGeom>
            <a:solidFill>
              <a:srgbClr val="8B8E4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481" tIns="180000" rIns="30480" bIns="648000" numCol="1" spcCol="1270" anchor="ctr" anchorCtr="0">
              <a:noAutofit/>
              <a:scene3d>
                <a:camera prst="orthographicFront">
                  <a:rot lat="0" lon="0" rev="10799999"/>
                </a:camera>
                <a:lightRig rig="threePt" dir="t"/>
              </a:scene3d>
              <a:sp3d z="57150"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Enforcement</a:t>
              </a:r>
            </a:p>
          </p:txBody>
        </p:sp>
      </p:grpSp>
      <p:sp>
        <p:nvSpPr>
          <p:cNvPr id="3" name="Left Brace 2">
            <a:extLst>
              <a:ext uri="{FF2B5EF4-FFF2-40B4-BE49-F238E27FC236}">
                <a16:creationId xmlns:a16="http://schemas.microsoft.com/office/drawing/2014/main" id="{44980753-B2A8-BD3D-94D0-593975BDF6A0}"/>
              </a:ext>
            </a:extLst>
          </p:cNvPr>
          <p:cNvSpPr/>
          <p:nvPr/>
        </p:nvSpPr>
        <p:spPr>
          <a:xfrm>
            <a:off x="2391927" y="1933454"/>
            <a:ext cx="805543" cy="2133600"/>
          </a:xfrm>
          <a:prstGeom prst="leftBrace">
            <a:avLst>
              <a:gd name="adj1" fmla="val 8333"/>
              <a:gd name="adj2" fmla="val 4693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BF2FA-ADB8-567D-78CE-518F3D9068B9}"/>
              </a:ext>
            </a:extLst>
          </p:cNvPr>
          <p:cNvSpPr txBox="1"/>
          <p:nvPr/>
        </p:nvSpPr>
        <p:spPr>
          <a:xfrm>
            <a:off x="381000" y="2296886"/>
            <a:ext cx="2010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/>
              <a:t>RCR &amp; the RCAA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/>
              <a:t>FIC 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/>
              <a:t>SRAs  (EAs, LPs)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/>
              <a:t>NRAs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7893330-A651-BA5D-CF7C-8A91E2F7AB65}"/>
              </a:ext>
            </a:extLst>
          </p:cNvPr>
          <p:cNvSpPr/>
          <p:nvPr/>
        </p:nvSpPr>
        <p:spPr>
          <a:xfrm>
            <a:off x="7456714" y="2296886"/>
            <a:ext cx="1066800" cy="2177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E8261A0-13CB-7B77-6B3E-C2021B69919D}"/>
              </a:ext>
            </a:extLst>
          </p:cNvPr>
          <p:cNvSpPr/>
          <p:nvPr/>
        </p:nvSpPr>
        <p:spPr>
          <a:xfrm>
            <a:off x="8305800" y="3222172"/>
            <a:ext cx="1066800" cy="2177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3981F-1F0E-973D-535B-AF1BCB3E2A6D}"/>
              </a:ext>
            </a:extLst>
          </p:cNvPr>
          <p:cNvSpPr txBox="1"/>
          <p:nvPr/>
        </p:nvSpPr>
        <p:spPr>
          <a:xfrm>
            <a:off x="8523514" y="1832665"/>
            <a:ext cx="201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/>
              <a:t>High/High</a:t>
            </a:r>
          </a:p>
          <a:p>
            <a:r>
              <a:rPr lang="en-ZA"/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AFA142-DA24-FB31-005F-FEBD407158BF}"/>
              </a:ext>
            </a:extLst>
          </p:cNvPr>
          <p:cNvSpPr txBox="1"/>
          <p:nvPr/>
        </p:nvSpPr>
        <p:spPr>
          <a:xfrm>
            <a:off x="9372600" y="3105834"/>
            <a:ext cx="201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/>
              <a:t>Medium High</a:t>
            </a:r>
          </a:p>
          <a:p>
            <a:r>
              <a:rPr lang="en-ZA"/>
              <a:t>Medium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88A809-DB73-A85E-287F-BE90DBDD8EA9}"/>
              </a:ext>
            </a:extLst>
          </p:cNvPr>
          <p:cNvSpPr txBox="1"/>
          <p:nvPr/>
        </p:nvSpPr>
        <p:spPr>
          <a:xfrm>
            <a:off x="7170596" y="930860"/>
            <a:ext cx="3295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/>
              <a:t>RCR non compliance</a:t>
            </a:r>
          </a:p>
          <a:p>
            <a:r>
              <a:rPr lang="en-ZA"/>
              <a:t>Inspection findings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A6FB297-9C26-4DE2-7DA0-E258A4A5CDC3}"/>
              </a:ext>
            </a:extLst>
          </p:cNvPr>
          <p:cNvSpPr/>
          <p:nvPr/>
        </p:nvSpPr>
        <p:spPr>
          <a:xfrm>
            <a:off x="6154929" y="1114421"/>
            <a:ext cx="1066800" cy="2177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863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222A45-2A81-2214-3BD8-1EDBB15336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FATF requirement – Inspections must be risk-based </a:t>
            </a:r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273 inspections completed </a:t>
            </a:r>
            <a:endParaRPr lang="en-ZA"/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137 on RCR (FIC Directive 6) non-compliance </a:t>
            </a:r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Most inspections in Gauteng, Western Cape and KZN, but footprint across country</a:t>
            </a:r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Alarming non-compliance found </a:t>
            </a:r>
          </a:p>
          <a:p>
            <a:r>
              <a:rPr lang="en-ZA">
                <a:latin typeface="Arial"/>
                <a:cs typeface="Arial"/>
              </a:rPr>
              <a:t>:</a:t>
            </a:r>
          </a:p>
          <a:p>
            <a:pPr marL="609600" lvl="1" indent="-342900">
              <a:buFont typeface="Calibri" panose="020B0604020202020204" pitchFamily="34" charset="0"/>
              <a:buChar char="-"/>
            </a:pPr>
            <a:endParaRPr lang="en-Z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0BEA6-859E-345F-C6D2-FED969F0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ZA">
                <a:latin typeface="Arial"/>
                <a:cs typeface="Arial"/>
              </a:rPr>
              <a:t>Supervision of Attorneys 2023-2024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3697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5E0023-E8EC-EC7E-78E0-A99A3181A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Key findings: 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No business risk assessment and no RMCP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RMCP but no business risk assessment 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The adoption of industry guides – names are inserted on documents without any application of mind 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CDD is not conducted in manner that is set out in RMCP - 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CDD not tailored with attorneys' risks </a:t>
            </a:r>
          </a:p>
          <a:p>
            <a:pPr marL="342900" indent="-342900">
              <a:buChar char="•"/>
            </a:pPr>
            <a:r>
              <a:rPr lang="en-US">
                <a:latin typeface="Arial"/>
                <a:cs typeface="Arial"/>
              </a:rPr>
              <a:t>Reluctance to report suspicious and unusual transactions 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0BE378-927C-BF97-8262-3B73142B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2023-2024 Inspections on Attorneys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85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CC35D2-CAC5-A675-400E-3DC7E87FED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21DFA5-5DAB-F42F-6053-F51324A4B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RCR non-compliance findings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582632-8828-DEB9-783E-3336945DD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63124"/>
              </p:ext>
            </p:extLst>
          </p:nvPr>
        </p:nvGraphicFramePr>
        <p:xfrm>
          <a:off x="686968" y="1870838"/>
          <a:ext cx="9798267" cy="4643482"/>
        </p:xfrm>
        <a:graphic>
          <a:graphicData uri="http://schemas.openxmlformats.org/drawingml/2006/table">
            <a:tbl>
              <a:tblPr firstRow="1" firstCol="1" bandRow="1"/>
              <a:tblGrid>
                <a:gridCol w="6421841">
                  <a:extLst>
                    <a:ext uri="{9D8B030D-6E8A-4147-A177-3AD203B41FA5}">
                      <a16:colId xmlns:a16="http://schemas.microsoft.com/office/drawing/2014/main" val="3709722409"/>
                    </a:ext>
                  </a:extLst>
                </a:gridCol>
                <a:gridCol w="3376426">
                  <a:extLst>
                    <a:ext uri="{9D8B030D-6E8A-4147-A177-3AD203B41FA5}">
                      <a16:colId xmlns:a16="http://schemas.microsoft.com/office/drawing/2014/main" val="3800251976"/>
                    </a:ext>
                  </a:extLst>
                </a:gridCol>
              </a:tblGrid>
              <a:tr h="924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ZA" sz="2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Directive 6 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E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</a:pPr>
                      <a:r>
                        <a:rPr lang="en-ZA" sz="2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 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E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08219"/>
                  </a:ext>
                </a:extLst>
              </a:tr>
              <a:tr h="743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Compliant with Directive 6 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110060"/>
                  </a:ext>
                </a:extLst>
              </a:tr>
              <a:tr h="743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RCR Submitted late (Directive 6)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877953"/>
                  </a:ext>
                </a:extLst>
              </a:tr>
              <a:tr h="743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Compliant with Directive 6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830456"/>
                  </a:ext>
                </a:extLst>
              </a:tr>
              <a:tr h="743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RCR submitted after receipt of inspection notice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832410"/>
                  </a:ext>
                </a:extLst>
              </a:tr>
              <a:tr h="743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E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24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7E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694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422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222A45-2A81-2214-3BD8-1EDBB15336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0BEA6-859E-345F-C6D2-FED969F0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ZA">
                <a:latin typeface="Arial"/>
                <a:cs typeface="Arial"/>
              </a:rPr>
              <a:t>Targeted Financial Sanctions &amp; TF</a:t>
            </a:r>
            <a:endParaRPr lang="en-ZA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0E469D-3CCA-742B-376D-7C5C92D3C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402469"/>
              </p:ext>
            </p:extLst>
          </p:nvPr>
        </p:nvGraphicFramePr>
        <p:xfrm>
          <a:off x="1058749" y="1563364"/>
          <a:ext cx="9892280" cy="4726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27851">
                  <a:extLst>
                    <a:ext uri="{9D8B030D-6E8A-4147-A177-3AD203B41FA5}">
                      <a16:colId xmlns:a16="http://schemas.microsoft.com/office/drawing/2014/main" val="947558488"/>
                    </a:ext>
                  </a:extLst>
                </a:gridCol>
                <a:gridCol w="3864429">
                  <a:extLst>
                    <a:ext uri="{9D8B030D-6E8A-4147-A177-3AD203B41FA5}">
                      <a16:colId xmlns:a16="http://schemas.microsoft.com/office/drawing/2014/main" val="3786954675"/>
                    </a:ext>
                  </a:extLst>
                </a:gridCol>
              </a:tblGrid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TPRs (TFS)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Count 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4046890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Not compliant- no client screening against TFS list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74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83185727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Compliant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26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19196278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Not assessed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14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80210661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No screening evidence kept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12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39722297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Not  Assessed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4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70953229"/>
                  </a:ext>
                </a:extLst>
              </a:tr>
              <a:tr h="675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Grand Total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ZA" sz="1600" b="1" kern="0">
                          <a:effectLst/>
                        </a:rPr>
                        <a:t>130</a:t>
                      </a:r>
                      <a:endParaRPr lang="en-US" sz="16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2007731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12724B0-D19B-016D-81A4-747A68A10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088" y="3339942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90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222A45-2A81-2214-3BD8-1EDBB15336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FATF requirement  - administrative sanctions must be effective, proportionate and dissuasive</a:t>
            </a:r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302 - RCR Notices of Intention to Sanction (Admission of guilt: Remedial action + Financial penalty)</a:t>
            </a:r>
            <a:endParaRPr lang="en-US"/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9 – Sanctions issued for non-compliance (Small fines going up to R7, 7 Million)</a:t>
            </a:r>
          </a:p>
          <a:p>
            <a:pPr marL="342900" indent="-342900">
              <a:buChar char="•"/>
            </a:pPr>
            <a:r>
              <a:rPr lang="en-ZA">
                <a:latin typeface="Arial"/>
                <a:cs typeface="Arial"/>
              </a:rPr>
              <a:t>Remedial action/changing compliance behaviour paramount in all enforcement action</a:t>
            </a:r>
            <a:endParaRPr lang="en-ZA"/>
          </a:p>
          <a:p>
            <a:pPr marL="342900" indent="-342900">
              <a:buChar char="•"/>
            </a:pPr>
            <a:endParaRPr lang="en-ZA"/>
          </a:p>
          <a:p>
            <a:endParaRPr lang="en-Z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0BEA6-859E-345F-C6D2-FED969F0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/>
              <a:t>FIC Act Enforcement </a:t>
            </a:r>
          </a:p>
        </p:txBody>
      </p:sp>
    </p:spTree>
    <p:extLst>
      <p:ext uri="{BB962C8B-B14F-4D97-AF65-F5344CB8AC3E}">
        <p14:creationId xmlns:p14="http://schemas.microsoft.com/office/powerpoint/2010/main" val="247753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C8B2-83A1-A537-919F-54F67682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72878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ZA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7208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28EEE-E9F9-0443-4707-C7E97D60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READING: legislative updates &amp; definitions 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91BF3-5F45-7540-F215-6614B1AFFB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8E01C-047F-F7E7-3009-142A30837A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98" r="9724"/>
          <a:stretch/>
        </p:blipFill>
        <p:spPr>
          <a:xfrm>
            <a:off x="57150" y="1243826"/>
            <a:ext cx="12103100" cy="560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15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58E9B39-0AA3-EE60-2371-E7E46F6DA1DD}"/>
              </a:ext>
            </a:extLst>
          </p:cNvPr>
          <p:cNvSpPr/>
          <p:nvPr/>
        </p:nvSpPr>
        <p:spPr>
          <a:xfrm>
            <a:off x="10652121" y="2058987"/>
            <a:ext cx="1442828" cy="38861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B8E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ZA" sz="1050" b="1">
                <a:solidFill>
                  <a:schemeClr val="tx1"/>
                </a:solidFill>
              </a:rPr>
              <a:t>IFTR implementation</a:t>
            </a:r>
            <a:endParaRPr lang="en-ZA" sz="1050">
              <a:solidFill>
                <a:schemeClr val="tx1"/>
              </a:solidFill>
            </a:endParaRP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Section 31 in force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R20 000 and above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Cross Border electronic payments, including CMA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Specific institutions who conduct  cross border payments such as ADLAs and ADs to submit IFTR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Reportable within 3 days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Go Liv date 1 February 2023</a:t>
            </a:r>
          </a:p>
          <a:p>
            <a:pPr marL="85725" lvl="1" indent="-85725"/>
            <a:endParaRPr lang="en-ZA" sz="1050">
              <a:solidFill>
                <a:schemeClr val="tx1"/>
              </a:solidFill>
            </a:endParaRPr>
          </a:p>
          <a:p>
            <a:pPr lvl="0"/>
            <a:endParaRPr lang="en-ZA" sz="105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ZA" sz="600">
              <a:solidFill>
                <a:schemeClr val="tx1"/>
              </a:solidFill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3438A7B-B966-9B53-9ECB-CCF767A05802}"/>
              </a:ext>
            </a:extLst>
          </p:cNvPr>
          <p:cNvSpPr/>
          <p:nvPr/>
        </p:nvSpPr>
        <p:spPr>
          <a:xfrm>
            <a:off x="10593384" y="1494382"/>
            <a:ext cx="1521796" cy="576000"/>
          </a:xfrm>
          <a:prstGeom prst="homePlate">
            <a:avLst>
              <a:gd name="adj" fmla="val 0"/>
            </a:avLst>
          </a:prstGeom>
          <a:solidFill>
            <a:srgbClr val="8B8E4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ZA" sz="1400"/>
              <a:t>1 Feb 2023</a:t>
            </a:r>
          </a:p>
          <a:p>
            <a:pPr algn="r"/>
            <a:r>
              <a:rPr lang="en-ZA" sz="1400"/>
              <a:t>IFTR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C2ED6360-BE3F-73C3-94CA-C609A7307FB3}"/>
              </a:ext>
            </a:extLst>
          </p:cNvPr>
          <p:cNvSpPr/>
          <p:nvPr/>
        </p:nvSpPr>
        <p:spPr>
          <a:xfrm>
            <a:off x="8788401" y="1494382"/>
            <a:ext cx="2133599" cy="576000"/>
          </a:xfrm>
          <a:prstGeom prst="homePlate">
            <a:avLst>
              <a:gd name="adj" fmla="val 20922"/>
            </a:avLst>
          </a:prstGeom>
          <a:solidFill>
            <a:srgbClr val="7D9BC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sz="1400"/>
              <a:t>7 Jan 2023</a:t>
            </a:r>
          </a:p>
          <a:p>
            <a:pPr algn="ctr"/>
            <a:r>
              <a:rPr lang="en-ZA" sz="1400"/>
              <a:t>POCDATARA / FIC 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C2BBFF-39E1-D618-FDC7-F711D3356C70}"/>
              </a:ext>
            </a:extLst>
          </p:cNvPr>
          <p:cNvSpPr/>
          <p:nvPr/>
        </p:nvSpPr>
        <p:spPr>
          <a:xfrm>
            <a:off x="76820" y="2058987"/>
            <a:ext cx="1285876" cy="38861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607E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ZA" sz="1000" b="1">
                <a:solidFill>
                  <a:schemeClr val="tx1"/>
                </a:solidFill>
              </a:rPr>
              <a:t>CTR regulation 22B updated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00">
                <a:solidFill>
                  <a:schemeClr val="tx1"/>
                </a:solidFill>
              </a:rPr>
              <a:t>2 days to 3 days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00">
                <a:solidFill>
                  <a:schemeClr val="tx1"/>
                </a:solidFill>
              </a:rPr>
              <a:t>R24 999.99 to R49 999.99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1000">
                <a:solidFill>
                  <a:schemeClr val="tx1"/>
                </a:solidFill>
              </a:rPr>
              <a:t>CTRA deleted - if person is suspected of depositing linked amounts to avoid CTR report, must submit STR.</a:t>
            </a:r>
          </a:p>
          <a:p>
            <a:pPr lvl="0">
              <a:lnSpc>
                <a:spcPct val="150000"/>
              </a:lnSpc>
            </a:pPr>
            <a:endParaRPr lang="en-ZA" sz="100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endParaRPr lang="en-ZA" sz="10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ZA" sz="10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451DD6-2CA4-C9CC-8C61-AF99765FB03B}"/>
              </a:ext>
            </a:extLst>
          </p:cNvPr>
          <p:cNvSpPr/>
          <p:nvPr/>
        </p:nvSpPr>
        <p:spPr>
          <a:xfrm>
            <a:off x="1443313" y="2058987"/>
            <a:ext cx="2433366" cy="47228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ZA" sz="900" b="1">
                <a:solidFill>
                  <a:schemeClr val="tx1"/>
                </a:solidFill>
              </a:rPr>
              <a:t>Schedule 1 updated 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1 updated to include Trust advocates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2 updated TCSP  includes company providers, accountants...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7A Co-operative banks </a:t>
            </a:r>
            <a:r>
              <a:rPr lang="en-ZA" sz="900" baseline="30000">
                <a:solidFill>
                  <a:srgbClr val="8B8E4B"/>
                </a:solidFill>
              </a:rPr>
              <a:t>(new)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11 Updated to now include a wider category of credit providers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Item16 Ithala removed (will be regulated under I11)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19 Amended to money or value transfer provider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20 High value goods dealers </a:t>
            </a:r>
            <a:r>
              <a:rPr lang="en-ZA" sz="900" baseline="30000">
                <a:solidFill>
                  <a:srgbClr val="8B8E4B"/>
                </a:solidFill>
              </a:rPr>
              <a:t>(new)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21 South African Mint company </a:t>
            </a:r>
            <a:r>
              <a:rPr lang="en-ZA" sz="900" baseline="30000">
                <a:solidFill>
                  <a:srgbClr val="8B8E4B"/>
                </a:solidFill>
              </a:rPr>
              <a:t>(new)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22 Crypto asset service provider </a:t>
            </a:r>
            <a:r>
              <a:rPr lang="en-ZA" sz="900" baseline="30000">
                <a:solidFill>
                  <a:srgbClr val="8B8E4B"/>
                </a:solidFill>
              </a:rPr>
              <a:t>(new)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Item 23 Clearing system participant </a:t>
            </a:r>
            <a:r>
              <a:rPr lang="en-ZA" sz="900" baseline="30000">
                <a:solidFill>
                  <a:srgbClr val="8B8E4B"/>
                </a:solidFill>
              </a:rPr>
              <a:t>(new) </a:t>
            </a:r>
          </a:p>
          <a:p>
            <a:pPr lvl="2"/>
            <a:endParaRPr lang="en-ZA" sz="400">
              <a:solidFill>
                <a:schemeClr val="tx1"/>
              </a:solidFill>
            </a:endParaRPr>
          </a:p>
          <a:p>
            <a:pPr lvl="0"/>
            <a:r>
              <a:rPr lang="en-ZA" sz="900" b="1">
                <a:solidFill>
                  <a:schemeClr val="tx1"/>
                </a:solidFill>
              </a:rPr>
              <a:t>Schedule 2 updated</a:t>
            </a:r>
            <a:endParaRPr lang="en-ZA" sz="900">
              <a:solidFill>
                <a:schemeClr val="tx1"/>
              </a:solidFill>
            </a:endParaRP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Independent Regulatory Board for Auditors </a:t>
            </a:r>
            <a:r>
              <a:rPr lang="en-ZA" sz="900" baseline="30000">
                <a:solidFill>
                  <a:srgbClr val="C00000"/>
                </a:solidFill>
              </a:rPr>
              <a:t>(removed)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Legal Practice Council </a:t>
            </a:r>
            <a:r>
              <a:rPr lang="en-ZA" sz="900" baseline="30000">
                <a:solidFill>
                  <a:srgbClr val="C00000"/>
                </a:solidFill>
              </a:rPr>
              <a:t>(removed)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National Gambling Board </a:t>
            </a:r>
            <a:r>
              <a:rPr lang="en-ZA" sz="900" baseline="30000">
                <a:solidFill>
                  <a:srgbClr val="C00000"/>
                </a:solidFill>
              </a:rPr>
              <a:t>(removed)</a:t>
            </a:r>
          </a:p>
          <a:p>
            <a:pPr lvl="0"/>
            <a:endParaRPr lang="en-ZA" sz="400">
              <a:solidFill>
                <a:schemeClr val="tx1"/>
              </a:solidFill>
            </a:endParaRPr>
          </a:p>
          <a:p>
            <a:pPr lvl="0"/>
            <a:r>
              <a:rPr lang="en-ZA" sz="900" b="1">
                <a:solidFill>
                  <a:schemeClr val="tx1"/>
                </a:solidFill>
              </a:rPr>
              <a:t>Schedule 3 updated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KR Dealer </a:t>
            </a:r>
            <a:r>
              <a:rPr lang="en-ZA" sz="900" baseline="30000">
                <a:solidFill>
                  <a:srgbClr val="C00000"/>
                </a:solidFill>
              </a:rPr>
              <a:t>removed</a:t>
            </a:r>
            <a:r>
              <a:rPr lang="en-ZA" sz="900">
                <a:solidFill>
                  <a:schemeClr val="tx1"/>
                </a:solidFill>
              </a:rPr>
              <a:t> (inc. to item 20)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MV Dealer </a:t>
            </a:r>
            <a:r>
              <a:rPr lang="en-ZA" sz="900" baseline="30000">
                <a:solidFill>
                  <a:srgbClr val="C00000"/>
                </a:solidFill>
              </a:rPr>
              <a:t>removed</a:t>
            </a:r>
            <a:r>
              <a:rPr lang="en-ZA" sz="900">
                <a:solidFill>
                  <a:schemeClr val="tx1"/>
                </a:solidFill>
              </a:rPr>
              <a:t> (inc. to item 20)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Schedule 3A amended RE </a:t>
            </a:r>
            <a:r>
              <a:rPr lang="en-ZA" sz="900" baseline="30000">
                <a:solidFill>
                  <a:srgbClr val="8B8E4B"/>
                </a:solidFill>
              </a:rPr>
              <a:t>new</a:t>
            </a:r>
            <a:r>
              <a:rPr lang="en-ZA" sz="900">
                <a:solidFill>
                  <a:schemeClr val="tx1"/>
                </a:solidFill>
              </a:rPr>
              <a:t> PEP terminology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Schedule 3B amended RE </a:t>
            </a:r>
            <a:r>
              <a:rPr lang="en-ZA" sz="900" baseline="30000">
                <a:solidFill>
                  <a:srgbClr val="8B8E4B"/>
                </a:solidFill>
              </a:rPr>
              <a:t>new</a:t>
            </a:r>
            <a:r>
              <a:rPr lang="en-ZA" sz="900">
                <a:solidFill>
                  <a:schemeClr val="tx1"/>
                </a:solidFill>
              </a:rPr>
              <a:t> PEP terminology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Schedule 3C added (another PEP category) – PIP</a:t>
            </a:r>
          </a:p>
          <a:p>
            <a:pPr marL="88900" lvl="0" indent="-8890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For 3A, 3B and </a:t>
            </a:r>
            <a:r>
              <a:rPr lang="en-ZA" sz="900" baseline="30000">
                <a:solidFill>
                  <a:srgbClr val="8B8E4B"/>
                </a:solidFill>
              </a:rPr>
              <a:t>(new) </a:t>
            </a:r>
            <a:r>
              <a:rPr lang="en-ZA" sz="900">
                <a:solidFill>
                  <a:schemeClr val="tx1"/>
                </a:solidFill>
              </a:rPr>
              <a:t>3C preceding 12 months removed, once a PEP always a PEP.</a:t>
            </a:r>
          </a:p>
          <a:p>
            <a:pPr lvl="0">
              <a:lnSpc>
                <a:spcPct val="150000"/>
              </a:lnSpc>
            </a:pPr>
            <a:endParaRPr lang="en-ZA" sz="90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endParaRPr lang="en-ZA" sz="9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ZA" sz="90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A340B-CD75-5AB9-E3D3-5BCDA29CE435}"/>
              </a:ext>
            </a:extLst>
          </p:cNvPr>
          <p:cNvSpPr/>
          <p:nvPr/>
        </p:nvSpPr>
        <p:spPr>
          <a:xfrm>
            <a:off x="3962328" y="2058987"/>
            <a:ext cx="4835940" cy="47228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2AE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ZA" sz="900" b="1">
                <a:solidFill>
                  <a:schemeClr val="tx1"/>
                </a:solidFill>
              </a:rPr>
              <a:t>General Law Amendment Act approved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New powers and functions  for the FIC:</a:t>
            </a:r>
            <a:r>
              <a:rPr lang="en-ZA" sz="900" b="1">
                <a:solidFill>
                  <a:schemeClr val="tx1"/>
                </a:solidFill>
              </a:rPr>
              <a:t> </a:t>
            </a:r>
            <a:r>
              <a:rPr lang="en-ZA" sz="900">
                <a:solidFill>
                  <a:schemeClr val="tx1"/>
                </a:solidFill>
              </a:rPr>
              <a:t>Able to form public-private partnerships &amp; Can produce forensic evidence regarding financial flows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Can share information with auditor general. FIC can request information from organ of state databases.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s21B - </a:t>
            </a:r>
            <a:r>
              <a:rPr lang="en-ZA" sz="900">
                <a:solidFill>
                  <a:schemeClr val="tx1"/>
                </a:solidFill>
              </a:rPr>
              <a:t>amended to include every natural person who is a beneficial owner of a legal person, trust or partnership. This is known as the “look through” (standardised UBO wit Companies Act.)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s21C - </a:t>
            </a:r>
            <a:r>
              <a:rPr lang="en-ZA" sz="900">
                <a:solidFill>
                  <a:schemeClr val="tx1"/>
                </a:solidFill>
              </a:rPr>
              <a:t>If the AI wants to submit a STR report and they reasonably believe that performing CDD will tipoff the client acting suspiciously, then it may discontinue the CDD process and file an STR.</a:t>
            </a:r>
            <a:r>
              <a:rPr lang="en-ZA" sz="900" b="1">
                <a:solidFill>
                  <a:schemeClr val="tx1"/>
                </a:solidFill>
              </a:rPr>
              <a:t> </a:t>
            </a:r>
            <a:endParaRPr lang="en-ZA" sz="900">
              <a:solidFill>
                <a:schemeClr val="tx1"/>
              </a:solidFill>
            </a:endParaRP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s21D-. </a:t>
            </a:r>
            <a:r>
              <a:rPr lang="en-ZA" sz="900">
                <a:solidFill>
                  <a:schemeClr val="tx1"/>
                </a:solidFill>
              </a:rPr>
              <a:t>AIs need to repeat the CDD process when an STR report is submitted to the FIC. 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PEPs S21F, G &amp; H and Schedules 3A, 3B and 3C: </a:t>
            </a:r>
            <a:r>
              <a:rPr lang="en-ZA" sz="900">
                <a:solidFill>
                  <a:schemeClr val="tx1"/>
                </a:solidFill>
              </a:rPr>
              <a:t>removal of FPPO and DPIP, replaced with Domestic Politically Exposed Person (DPEP,) Foreign Politically Exposed Person (FPEP) and Prominent Influential Person (PIP) - new category, inclusions into </a:t>
            </a:r>
            <a:r>
              <a:rPr lang="en-ZA" sz="900" b="1">
                <a:solidFill>
                  <a:schemeClr val="tx1"/>
                </a:solidFill>
              </a:rPr>
              <a:t>S42(2)(l). </a:t>
            </a:r>
            <a:r>
              <a:rPr lang="en-ZA" sz="900" b="0">
                <a:solidFill>
                  <a:schemeClr val="tx1"/>
                </a:solidFill>
              </a:rPr>
              <a:t>PIP list can be updated by the MoF </a:t>
            </a:r>
            <a:r>
              <a:rPr lang="en-ZA" sz="900" b="1">
                <a:solidFill>
                  <a:schemeClr val="tx1"/>
                </a:solidFill>
              </a:rPr>
              <a:t>(s79C)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S42(2) - </a:t>
            </a:r>
            <a:r>
              <a:rPr lang="en-ZA" sz="900">
                <a:solidFill>
                  <a:schemeClr val="tx1"/>
                </a:solidFill>
              </a:rPr>
              <a:t>Proliferation financing risk must be included in RMCP.</a:t>
            </a:r>
            <a:r>
              <a:rPr lang="en-ZA" sz="900" b="1">
                <a:solidFill>
                  <a:schemeClr val="tx1"/>
                </a:solidFill>
              </a:rPr>
              <a:t> </a:t>
            </a:r>
            <a:endParaRPr lang="en-ZA" sz="900">
              <a:solidFill>
                <a:schemeClr val="tx1"/>
              </a:solidFill>
            </a:endParaRP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S42(2)(q)  </a:t>
            </a:r>
            <a:r>
              <a:rPr lang="en-ZA" sz="900">
                <a:solidFill>
                  <a:schemeClr val="tx1"/>
                </a:solidFill>
              </a:rPr>
              <a:t>How internal branches handle the exchange on information and confidentiality of information, group wide RMCPs, especially regarding STR analysis must be included RMCP.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 b="1">
                <a:solidFill>
                  <a:schemeClr val="tx1"/>
                </a:solidFill>
              </a:rPr>
              <a:t>S42(2)</a:t>
            </a:r>
            <a:r>
              <a:rPr lang="en-ZA" sz="900" b="1" err="1">
                <a:solidFill>
                  <a:schemeClr val="tx1"/>
                </a:solidFill>
              </a:rPr>
              <a:t>qA</a:t>
            </a:r>
            <a:r>
              <a:rPr lang="en-ZA" sz="900" b="1">
                <a:solidFill>
                  <a:schemeClr val="tx1"/>
                </a:solidFill>
              </a:rPr>
              <a:t> - </a:t>
            </a:r>
            <a:r>
              <a:rPr lang="en-ZA" sz="900">
                <a:solidFill>
                  <a:schemeClr val="tx1"/>
                </a:solidFill>
              </a:rPr>
              <a:t>How AIs will apply additional compliance process if host country doesn't implement FIC Act must be included RMCP.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Powers given to the  Minister to remove Supervisory Bodies </a:t>
            </a:r>
            <a:r>
              <a:rPr lang="en-ZA" sz="900" b="1">
                <a:solidFill>
                  <a:schemeClr val="tx1"/>
                </a:solidFill>
              </a:rPr>
              <a:t>(s75)</a:t>
            </a:r>
            <a:endParaRPr lang="en-ZA" sz="900">
              <a:solidFill>
                <a:schemeClr val="tx1"/>
              </a:solidFill>
            </a:endParaRPr>
          </a:p>
          <a:p>
            <a:pPr lvl="0"/>
            <a:endParaRPr lang="en-ZA" sz="400">
              <a:solidFill>
                <a:schemeClr val="tx1"/>
              </a:solidFill>
            </a:endParaRPr>
          </a:p>
          <a:p>
            <a:pPr lvl="0"/>
            <a:r>
              <a:rPr lang="en-ZA" sz="900" b="1">
                <a:solidFill>
                  <a:schemeClr val="tx1"/>
                </a:solidFill>
              </a:rPr>
              <a:t>Definitions, inclusions</a:t>
            </a:r>
          </a:p>
          <a:p>
            <a:pPr lvl="0"/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</a:t>
            </a:r>
            <a:r>
              <a:rPr lang="en-ZA" sz="900">
                <a:solidFill>
                  <a:schemeClr val="tx1"/>
                </a:solidFill>
              </a:rPr>
              <a:t>Proliferation financing </a:t>
            </a:r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</a:t>
            </a:r>
            <a:r>
              <a:rPr lang="en-ZA" sz="900">
                <a:solidFill>
                  <a:schemeClr val="tx1"/>
                </a:solidFill>
              </a:rPr>
              <a:t>PIPs </a:t>
            </a:r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</a:t>
            </a:r>
            <a:r>
              <a:rPr lang="en-ZA" sz="900">
                <a:solidFill>
                  <a:schemeClr val="tx1"/>
                </a:solidFill>
              </a:rPr>
              <a:t>Beneficial owner</a:t>
            </a:r>
          </a:p>
          <a:p>
            <a:pPr lvl="0"/>
            <a:endParaRPr lang="en-ZA" sz="400">
              <a:solidFill>
                <a:schemeClr val="tx1"/>
              </a:solidFill>
            </a:endParaRPr>
          </a:p>
          <a:p>
            <a:pPr lvl="0"/>
            <a:r>
              <a:rPr lang="en-ZA" sz="900" b="1">
                <a:solidFill>
                  <a:schemeClr val="tx1"/>
                </a:solidFill>
              </a:rPr>
              <a:t>Administrative sanctions</a:t>
            </a:r>
          </a:p>
          <a:p>
            <a:pPr lvl="0"/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 </a:t>
            </a:r>
            <a:r>
              <a:rPr lang="en-ZA" sz="900">
                <a:solidFill>
                  <a:schemeClr val="tx1"/>
                </a:solidFill>
              </a:rPr>
              <a:t>S49A failure </a:t>
            </a:r>
            <a:r>
              <a:rPr lang="en-ZA" sz="900" err="1">
                <a:solidFill>
                  <a:schemeClr val="tx1"/>
                </a:solidFill>
              </a:rPr>
              <a:t>ito</a:t>
            </a:r>
            <a:r>
              <a:rPr lang="en-ZA" sz="900">
                <a:solidFill>
                  <a:schemeClr val="tx1"/>
                </a:solidFill>
              </a:rPr>
              <a:t> S26B (TFS) </a:t>
            </a:r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   </a:t>
            </a:r>
            <a:r>
              <a:rPr lang="en-ZA" sz="900">
                <a:solidFill>
                  <a:schemeClr val="tx1"/>
                </a:solidFill>
              </a:rPr>
              <a:t>S50 failure </a:t>
            </a:r>
            <a:r>
              <a:rPr lang="en-ZA" sz="900" err="1">
                <a:solidFill>
                  <a:schemeClr val="tx1"/>
                </a:solidFill>
              </a:rPr>
              <a:t>ito</a:t>
            </a:r>
            <a:r>
              <a:rPr lang="en-ZA" sz="900">
                <a:solidFill>
                  <a:schemeClr val="tx1"/>
                </a:solidFill>
              </a:rPr>
              <a:t> S27 (access to info)</a:t>
            </a:r>
          </a:p>
          <a:p>
            <a:pPr lvl="0"/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</a:t>
            </a:r>
            <a:r>
              <a:rPr lang="en-ZA" sz="900">
                <a:solidFill>
                  <a:schemeClr val="tx1"/>
                </a:solidFill>
              </a:rPr>
              <a:t>S52 failure </a:t>
            </a:r>
            <a:r>
              <a:rPr lang="en-ZA" sz="900" err="1">
                <a:solidFill>
                  <a:schemeClr val="tx1"/>
                </a:solidFill>
              </a:rPr>
              <a:t>ito</a:t>
            </a:r>
            <a:r>
              <a:rPr lang="en-ZA" sz="900">
                <a:solidFill>
                  <a:schemeClr val="tx1"/>
                </a:solidFill>
              </a:rPr>
              <a:t> S29 (not just criminal) </a:t>
            </a:r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 </a:t>
            </a:r>
            <a:r>
              <a:rPr lang="en-ZA" sz="900">
                <a:solidFill>
                  <a:schemeClr val="tx1"/>
                </a:solidFill>
              </a:rPr>
              <a:t>S57 failure </a:t>
            </a:r>
            <a:r>
              <a:rPr lang="en-ZA" sz="900" err="1">
                <a:solidFill>
                  <a:schemeClr val="tx1"/>
                </a:solidFill>
              </a:rPr>
              <a:t>ito</a:t>
            </a:r>
            <a:r>
              <a:rPr lang="en-ZA" sz="900">
                <a:solidFill>
                  <a:schemeClr val="tx1"/>
                </a:solidFill>
              </a:rPr>
              <a:t> 32/45 (comply with request)</a:t>
            </a:r>
          </a:p>
          <a:p>
            <a:pPr lvl="0"/>
            <a:r>
              <a:rPr lang="en-ZA" sz="900" baseline="30000">
                <a:solidFill>
                  <a:schemeClr val="tx1"/>
                </a:solidFill>
                <a:sym typeface="Wingdings 2" panose="05020102010507070707" pitchFamily="18" charset="2"/>
              </a:rPr>
              <a:t>  </a:t>
            </a:r>
            <a:r>
              <a:rPr lang="en-ZA" sz="900">
                <a:solidFill>
                  <a:schemeClr val="tx1"/>
                </a:solidFill>
              </a:rPr>
              <a:t>S64 failure </a:t>
            </a:r>
            <a:r>
              <a:rPr lang="en-ZA" sz="900" err="1">
                <a:solidFill>
                  <a:schemeClr val="tx1"/>
                </a:solidFill>
              </a:rPr>
              <a:t>ito</a:t>
            </a:r>
            <a:r>
              <a:rPr lang="en-ZA" sz="900">
                <a:solidFill>
                  <a:schemeClr val="tx1"/>
                </a:solidFill>
              </a:rPr>
              <a:t> avoidance of reporting duties</a:t>
            </a:r>
          </a:p>
          <a:p>
            <a:pPr lvl="0"/>
            <a:endParaRPr lang="en-ZA" sz="400">
              <a:solidFill>
                <a:schemeClr val="tx1"/>
              </a:solidFill>
            </a:endParaRPr>
          </a:p>
          <a:p>
            <a:pPr lvl="0"/>
            <a:r>
              <a:rPr lang="en-ZA" sz="900" b="1">
                <a:solidFill>
                  <a:schemeClr val="tx1"/>
                </a:solidFill>
              </a:rPr>
              <a:t>Schedule 2 updated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Estate Agency Affairs Board removed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ZA" sz="900">
                <a:solidFill>
                  <a:schemeClr val="tx1"/>
                </a:solidFill>
              </a:rPr>
              <a:t>Provincial gambling boards removed</a:t>
            </a:r>
          </a:p>
          <a:p>
            <a:pPr lvl="0">
              <a:buFont typeface="Times New Roman" panose="02020603050405020304" pitchFamily="18" charset="0"/>
              <a:buChar char="•"/>
            </a:pPr>
            <a:endParaRPr lang="en-ZA" sz="90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C831A6-75F7-9899-5235-0E0908B558F2}"/>
              </a:ext>
            </a:extLst>
          </p:cNvPr>
          <p:cNvSpPr/>
          <p:nvPr/>
        </p:nvSpPr>
        <p:spPr>
          <a:xfrm>
            <a:off x="8883917" y="2058987"/>
            <a:ext cx="1687587" cy="38861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7D9B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ZA" sz="1050" b="1">
                <a:solidFill>
                  <a:schemeClr val="tx1"/>
                </a:solidFill>
              </a:rPr>
              <a:t>Changes to TFS provisions in POCDATARA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Deletion of S25 of POCDATARA (President and SAPS no longer publish)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Inclusion into s26A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Reference removed in S28A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Only 1 listing </a:t>
            </a:r>
            <a:r>
              <a:rPr lang="en-ZA" sz="1050" err="1">
                <a:solidFill>
                  <a:schemeClr val="tx1"/>
                </a:solidFill>
              </a:rPr>
              <a:t>ito</a:t>
            </a:r>
            <a:r>
              <a:rPr lang="en-ZA" sz="1050">
                <a:solidFill>
                  <a:schemeClr val="tx1"/>
                </a:solidFill>
              </a:rPr>
              <a:t> TFS, found on the FIC website. Per S26A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ZA" sz="1050">
                <a:solidFill>
                  <a:schemeClr val="tx1"/>
                </a:solidFill>
              </a:rPr>
              <a:t>Focus on the updating of TFS list to be "without delay."</a:t>
            </a:r>
          </a:p>
          <a:p>
            <a:pPr lvl="0"/>
            <a:endParaRPr lang="en-ZA" sz="80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endParaRPr lang="en-ZA" sz="80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endParaRPr lang="en-ZA" sz="8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ZA" sz="80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43641D-3C2B-4D5B-8076-CDEF5950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088" y="1322"/>
            <a:ext cx="10337912" cy="1008328"/>
          </a:xfrm>
        </p:spPr>
        <p:txBody>
          <a:bodyPr>
            <a:noAutofit/>
          </a:bodyPr>
          <a:lstStyle/>
          <a:p>
            <a:br>
              <a:rPr lang="en-US"/>
            </a:br>
            <a:r>
              <a:rPr lang="en-US"/>
              <a:t>Summary of legislative changes – inclusion of trust advocates in Item 1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79B9292F-837B-11E0-57B7-AD81C391C798}"/>
              </a:ext>
            </a:extLst>
          </p:cNvPr>
          <p:cNvSpPr/>
          <p:nvPr/>
        </p:nvSpPr>
        <p:spPr>
          <a:xfrm>
            <a:off x="3992247" y="1494382"/>
            <a:ext cx="4950824" cy="576000"/>
          </a:xfrm>
          <a:prstGeom prst="homePlate">
            <a:avLst>
              <a:gd name="adj" fmla="val 20922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sz="1400"/>
              <a:t>31 Dec 2022</a:t>
            </a:r>
          </a:p>
          <a:p>
            <a:pPr algn="ctr"/>
            <a:r>
              <a:rPr lang="en-ZA" sz="1400"/>
              <a:t>FIC Act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D1B7465E-31CB-E066-C46F-2AC985A05739}"/>
              </a:ext>
            </a:extLst>
          </p:cNvPr>
          <p:cNvSpPr/>
          <p:nvPr/>
        </p:nvSpPr>
        <p:spPr>
          <a:xfrm>
            <a:off x="1435106" y="1494382"/>
            <a:ext cx="2666993" cy="576000"/>
          </a:xfrm>
          <a:prstGeom prst="homePlate">
            <a:avLst>
              <a:gd name="adj" fmla="val 20922"/>
            </a:avLst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sz="1400"/>
              <a:t>19 Dec 2022</a:t>
            </a:r>
          </a:p>
          <a:p>
            <a:pPr algn="ctr"/>
            <a:r>
              <a:rPr lang="en-ZA" sz="1400"/>
              <a:t>Schedules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D7752F9-EBDF-8E0E-C49D-14E17232A496}"/>
              </a:ext>
            </a:extLst>
          </p:cNvPr>
          <p:cNvSpPr/>
          <p:nvPr/>
        </p:nvSpPr>
        <p:spPr>
          <a:xfrm>
            <a:off x="63499" y="1494382"/>
            <a:ext cx="1485901" cy="576000"/>
          </a:xfrm>
          <a:prstGeom prst="homePlate">
            <a:avLst>
              <a:gd name="adj" fmla="val 20922"/>
            </a:avLst>
          </a:prstGeom>
          <a:solidFill>
            <a:srgbClr val="607E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ZA" sz="1400"/>
              <a:t>14 Nov 2022 </a:t>
            </a:r>
          </a:p>
          <a:p>
            <a:pPr lvl="0" algn="ctr"/>
            <a:r>
              <a:rPr lang="en-ZA" sz="1400"/>
              <a:t>CTR</a:t>
            </a:r>
          </a:p>
        </p:txBody>
      </p:sp>
    </p:spTree>
    <p:extLst>
      <p:ext uri="{BB962C8B-B14F-4D97-AF65-F5344CB8AC3E}">
        <p14:creationId xmlns:p14="http://schemas.microsoft.com/office/powerpoint/2010/main" val="1617921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6515" y="26245"/>
            <a:ext cx="9948022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rial"/>
                <a:cs typeface="Arial"/>
              </a:rPr>
              <a:t>Reporting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-96701" y="1863669"/>
            <a:ext cx="10964862" cy="4863583"/>
          </a:xfrm>
        </p:spPr>
        <p:txBody>
          <a:bodyPr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endParaRPr lang="en-US" b="0" u="sng">
              <a:solidFill>
                <a:prstClr val="black"/>
              </a:solidFill>
            </a:endParaRPr>
          </a:p>
          <a:p>
            <a:pPr lvl="0" fontAlgn="auto"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  <a:p>
            <a:endParaRPr lang="en-US" b="0">
              <a:solidFill>
                <a:prstClr val="black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0" y="1745499"/>
          <a:ext cx="11147556" cy="4916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EF9444-44BD-8C48-DFE1-B151B940E4C8}"/>
              </a:ext>
            </a:extLst>
          </p:cNvPr>
          <p:cNvSpPr/>
          <p:nvPr/>
        </p:nvSpPr>
        <p:spPr>
          <a:xfrm>
            <a:off x="8226727" y="1492368"/>
            <a:ext cx="2596830" cy="2863617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BBE09F-7506-00FC-FCC1-5F0737537012}"/>
              </a:ext>
            </a:extLst>
          </p:cNvPr>
          <p:cNvSpPr txBox="1"/>
          <p:nvPr/>
        </p:nvSpPr>
        <p:spPr>
          <a:xfrm>
            <a:off x="8494356" y="4474155"/>
            <a:ext cx="306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* Only for </a:t>
            </a:r>
            <a:r>
              <a:rPr lang="en-US" b="1" err="1">
                <a:solidFill>
                  <a:srgbClr val="FF0000"/>
                </a:solidFill>
              </a:rPr>
              <a:t>authorised</a:t>
            </a:r>
            <a:r>
              <a:rPr lang="en-US" b="1">
                <a:solidFill>
                  <a:srgbClr val="FF0000"/>
                </a:solidFill>
              </a:rPr>
              <a:t> entities</a:t>
            </a:r>
            <a:endParaRPr lang="en-ZA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203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B9E4AB-99CC-FDB5-BD08-E59DED2582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0988" y="1515291"/>
            <a:ext cx="11228387" cy="4627092"/>
          </a:xfrm>
        </p:spPr>
        <p:txBody>
          <a:bodyPr>
            <a:normAutofit fontScale="92500" lnSpcReduction="20000"/>
          </a:bodyPr>
          <a:lstStyle/>
          <a:p>
            <a:r>
              <a:rPr lang="en-US" b="1"/>
              <a:t>Section 28 FIC 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4"/>
                </a:solidFill>
              </a:rPr>
              <a:t>Triggered</a:t>
            </a:r>
            <a:r>
              <a:rPr lang="en-US"/>
              <a:t> by cash threshold of R49 999.99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Cash  transactions- </a:t>
            </a:r>
            <a:r>
              <a:rPr lang="en-US" b="1">
                <a:solidFill>
                  <a:schemeClr val="accent4"/>
                </a:solidFill>
              </a:rPr>
              <a:t>Cash, coins, paper money </a:t>
            </a:r>
            <a:r>
              <a:rPr lang="en-US"/>
              <a:t>and</a:t>
            </a:r>
            <a:r>
              <a:rPr lang="en-US" b="1">
                <a:solidFill>
                  <a:schemeClr val="accent4"/>
                </a:solidFill>
              </a:rPr>
              <a:t> </a:t>
            </a:r>
            <a:r>
              <a:rPr lang="en-US" b="1" err="1">
                <a:solidFill>
                  <a:schemeClr val="accent4"/>
                </a:solidFill>
              </a:rPr>
              <a:t>travellers'</a:t>
            </a:r>
            <a:r>
              <a:rPr lang="en-US" b="1">
                <a:solidFill>
                  <a:schemeClr val="accent4"/>
                </a:solidFill>
              </a:rPr>
              <a:t> cheques </a:t>
            </a:r>
            <a:r>
              <a:rPr lang="en-US" b="0"/>
              <a:t>(not an EFT)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Report </a:t>
            </a:r>
            <a:r>
              <a:rPr lang="en-US" b="1">
                <a:solidFill>
                  <a:schemeClr val="accent4"/>
                </a:solidFill>
              </a:rPr>
              <a:t>within 3 business days </a:t>
            </a:r>
            <a:r>
              <a:rPr lang="en-US"/>
              <a:t>of the transactions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4"/>
                </a:solidFill>
              </a:rPr>
              <a:t>Aggregation</a:t>
            </a:r>
            <a:r>
              <a:rPr lang="en-US"/>
              <a:t> no longer applicable</a:t>
            </a:r>
          </a:p>
          <a:p>
            <a:r>
              <a:rPr lang="en-US"/>
              <a:t>NOTE:</a:t>
            </a:r>
          </a:p>
          <a:p>
            <a:r>
              <a:rPr lang="en-US" sz="2000"/>
              <a:t>It is prudent and expected that TCSPs monitor their bank accounts daily to identify if cash has been deposited into their bank account</a:t>
            </a:r>
          </a:p>
          <a:p>
            <a:r>
              <a:rPr lang="en-US" b="1" kern="0">
                <a:solidFill>
                  <a:srgbClr val="000000"/>
                </a:solidFill>
              </a:rPr>
              <a:t>Guidance note 5C </a:t>
            </a:r>
            <a:endParaRPr lang="en-US" sz="2000" b="1" kern="0">
              <a:solidFill>
                <a:srgbClr val="000000"/>
              </a:solidFill>
            </a:endParaRPr>
          </a:p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E8698B-E924-D6AB-ABDD-E5A26D07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Cash threshold report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0826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0EF460-83CB-9528-7317-215079254C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/>
              <a:t>CTR and STR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/>
              <a:t>Where multiple cash payments or a series of cash payments are conducted to avoid detection then an STR must be filed.</a:t>
            </a:r>
          </a:p>
          <a:p>
            <a:pPr marL="342900" indent="-34290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/>
              <a:t>It is therefore possible that a cash transaction could give rise to an obligation to report a cash threshold report in terms of section 28 of the FIC Act and a suspicious or unusual transaction in terms of section 29 of the FIC Act.</a:t>
            </a:r>
            <a:endParaRPr lang="en-US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b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0038C3-C463-75EE-E17E-A829B6C0D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Cash threshold report (continued)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1144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1488" y="1418962"/>
            <a:ext cx="11228387" cy="5089790"/>
          </a:xfrm>
        </p:spPr>
        <p:txBody>
          <a:bodyPr anchor="t">
            <a:noAutofit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1800" b="1">
                <a:solidFill>
                  <a:srgbClr val="5A7E92"/>
                </a:solidFill>
              </a:rPr>
              <a:t>The person must file a section 29 report when that person knows or ought reasonably to have known or suspected that a transaction or activity relates to:</a:t>
            </a:r>
            <a:endParaRPr lang="en-GB" sz="1800" b="1">
              <a:solidFill>
                <a:srgbClr val="5A7E9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/>
              <a:t>Proceeds of u</a:t>
            </a:r>
            <a:r>
              <a:rPr lang="en-US" sz="1600" b="0"/>
              <a:t>nlawful activity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/>
              <a:t>Unusual sales purchases activity by client</a:t>
            </a:r>
            <a:endParaRPr lang="en-US" sz="1600" b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Facilitates the transfer of proceeds of unlawful activity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Has no apparent business or lawful purpose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May be relevant to the investigation of an evasion or attempted evasion of a duty to pay tax or attempted tax evasion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An offence relating to the financing of terrorist and related activities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The contravention of a prohibition under section 26B of the FIC Act and/or</a:t>
            </a:r>
            <a:r>
              <a:rPr lang="en-US" sz="1600"/>
              <a:t> </a:t>
            </a:r>
            <a:endParaRPr lang="en-US" sz="1600" b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/>
              <a:t>Any structuring of a transaction or activity which is conducted for the purpose of avoiding giving rise to a reporting duty under the FIC Act.                                                                          </a:t>
            </a:r>
            <a:endParaRPr lang="en-US" sz="1600" b="1">
              <a:solidFill>
                <a:srgbClr val="5A7E9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/>
              <a:t>Suspicious and unusual transaction reporting (STR)</a:t>
            </a:r>
          </a:p>
        </p:txBody>
      </p:sp>
    </p:spTree>
    <p:extLst>
      <p:ext uri="{BB962C8B-B14F-4D97-AF65-F5344CB8AC3E}">
        <p14:creationId xmlns:p14="http://schemas.microsoft.com/office/powerpoint/2010/main" val="75833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 fontScale="85000" lnSpcReduction="20000"/>
          </a:bodyPr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rgbClr val="5A7E92"/>
                </a:solidFill>
              </a:rPr>
              <a:t>Threshold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/>
              <a:t>No monetary threshold applicable to the reporting of suspicious or unusual transactions.</a:t>
            </a:r>
          </a:p>
          <a:p>
            <a:pPr marL="0" lv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en-US" sz="2000" b="1">
              <a:solidFill>
                <a:srgbClr val="5A7E92"/>
              </a:solidFill>
            </a:endParaRPr>
          </a:p>
          <a:p>
            <a:pPr marL="0" lv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rgbClr val="5A7E92"/>
                </a:solidFill>
              </a:rPr>
              <a:t>STR </a:t>
            </a:r>
          </a:p>
          <a:p>
            <a:pPr marL="342900" indent="-342900" defTabSz="-13873163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/>
              <a:t>An STR must be submitted when the suspicion is in respect of a </a:t>
            </a:r>
            <a:r>
              <a:rPr lang="en-US" sz="2000" b="1"/>
              <a:t>complete transaction </a:t>
            </a:r>
            <a:r>
              <a:rPr lang="en-US" sz="2000"/>
              <a:t>or </a:t>
            </a:r>
            <a:r>
              <a:rPr lang="en-US" sz="2000" b="1"/>
              <a:t>series of transactions </a:t>
            </a:r>
            <a:r>
              <a:rPr lang="en-US" sz="2000"/>
              <a:t>relating to the suspicion or knowledge of the proceeds of unlawful activity or money laundering </a:t>
            </a:r>
            <a:r>
              <a:rPr lang="en-US" sz="2000" b="1"/>
              <a:t>and</a:t>
            </a:r>
            <a:r>
              <a:rPr lang="en-US" sz="2000"/>
              <a:t> regarding a transaction or series of transactions relating to a contravention of prohibitions under section 26B of the FIC Act. </a:t>
            </a:r>
          </a:p>
          <a:p>
            <a:pPr marL="342900" indent="-342900" defTabSz="-13873163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b="0" kern="0">
              <a:solidFill>
                <a:srgbClr val="000000"/>
              </a:solidFill>
              <a:latin typeface="+mj-lt"/>
            </a:endParaRPr>
          </a:p>
          <a:p>
            <a:pPr defTabSz="-13873163">
              <a:spcBef>
                <a:spcPct val="20000"/>
              </a:spcBef>
              <a:defRPr/>
            </a:pPr>
            <a:r>
              <a:rPr lang="en-US" b="1">
                <a:solidFill>
                  <a:srgbClr val="5A7E92"/>
                </a:solidFill>
              </a:rPr>
              <a:t>Guidance note 4B</a:t>
            </a:r>
            <a:r>
              <a:rPr lang="en-US" sz="2000" b="1">
                <a:solidFill>
                  <a:srgbClr val="5A7E92"/>
                </a:solidFill>
              </a:rPr>
              <a:t> </a:t>
            </a:r>
          </a:p>
          <a:p>
            <a:pPr defTabSz="-13873163">
              <a:lnSpc>
                <a:spcPct val="150000"/>
              </a:lnSpc>
              <a:spcBef>
                <a:spcPct val="20000"/>
              </a:spcBef>
              <a:defRPr/>
            </a:pPr>
            <a:endParaRPr lang="en-US" sz="2000" b="0" ker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1800" b="0" ker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1800" b="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46AE6C-8117-41DE-A18A-0ADEEA8B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/>
              <a:t>Suspicious and unusual transaction reporting (cont.)</a:t>
            </a:r>
          </a:p>
        </p:txBody>
      </p:sp>
    </p:spTree>
    <p:extLst>
      <p:ext uri="{BB962C8B-B14F-4D97-AF65-F5344CB8AC3E}">
        <p14:creationId xmlns:p14="http://schemas.microsoft.com/office/powerpoint/2010/main" val="3285668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/>
          </a:bodyPr>
          <a:lstStyle/>
          <a:p>
            <a:pPr marL="0" lv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rgbClr val="5A7E92"/>
                </a:solidFill>
              </a:rPr>
              <a:t>Suspicious </a:t>
            </a:r>
            <a:r>
              <a:rPr lang="en-US" b="1">
                <a:solidFill>
                  <a:srgbClr val="5A7E92"/>
                </a:solidFill>
              </a:rPr>
              <a:t>activity report (SAR)</a:t>
            </a:r>
            <a:endParaRPr lang="en-US" sz="2000" b="1">
              <a:solidFill>
                <a:srgbClr val="5A7E92"/>
              </a:solidFill>
            </a:endParaRPr>
          </a:p>
          <a:p>
            <a:pPr marL="342900" indent="-342900" defTabSz="-13873163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/>
              <a:t>An SAR must be submitted when a suspicion relates to the proceeds of unlawful activity, or money laundering activity or a contravention of prohibitions under S26B of the FIC Act: </a:t>
            </a:r>
          </a:p>
          <a:p>
            <a:pPr marL="1028700" lvl="1" indent="-342900" defTabSz="-13873163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/>
              <a:t>Where the report relates to an activity which </a:t>
            </a:r>
            <a:r>
              <a:rPr lang="en-US" sz="2000" b="1"/>
              <a:t>does not involve a transaction </a:t>
            </a:r>
            <a:r>
              <a:rPr lang="en-US" sz="2000"/>
              <a:t>between two or more parties</a:t>
            </a:r>
          </a:p>
          <a:p>
            <a:pPr marL="1028700" lvl="1" indent="-342900" defTabSz="-13873163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/>
              <a:t>In respect of a transaction or a series of transactions about which enquiries are made but which has </a:t>
            </a:r>
            <a:r>
              <a:rPr lang="en-US" sz="2000" b="1"/>
              <a:t>not been concluded</a:t>
            </a:r>
            <a:r>
              <a:rPr lang="en-US" sz="2000"/>
              <a:t>. </a:t>
            </a:r>
          </a:p>
          <a:p>
            <a:pPr marL="1028700" lvl="1" indent="-342900" defTabSz="-13873163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/>
              <a:t>In respect of a transaction which has been </a:t>
            </a:r>
            <a:r>
              <a:rPr lang="en-US" sz="2000" b="1"/>
              <a:t>incomplete, interrupted, aborted, abandoned </a:t>
            </a:r>
            <a:r>
              <a:rPr lang="en-US" sz="2000"/>
              <a:t>and ultimately </a:t>
            </a:r>
            <a:r>
              <a:rPr lang="en-US" sz="2000" b="1"/>
              <a:t>not concluded </a:t>
            </a:r>
            <a:endParaRPr lang="en-US" sz="2000" b="1" ker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en-US" sz="1800" b="0" ker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1800" b="0" ker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rial"/>
                <a:cs typeface="Arial"/>
              </a:rPr>
              <a:t>Suspicious and unusual activity report (</a:t>
            </a:r>
            <a:r>
              <a:rPr lang="en-US" err="1">
                <a:latin typeface="Arial"/>
                <a:cs typeface="Arial"/>
              </a:rPr>
              <a:t>cont</a:t>
            </a:r>
            <a:r>
              <a:rPr lang="en-US">
                <a:latin typeface="Arial"/>
                <a:cs typeface="Arial"/>
              </a:rPr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08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9C13E3-F639-F9FC-3D91-831EF33BE2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National Treasury statement on FUR: </a:t>
            </a:r>
            <a:r>
              <a:rPr lang="en-US">
                <a:hlinkClick r:id="rId2"/>
              </a:rPr>
              <a:t>https://www.treasury.gov.za/comm_media/press/2023/2023112901%20MEDIA%20STATEMENT-PROGRESS%20IN%20ADDRESSING%20TECHNICAL%20COMPLIANCE%20DEFICIENCIES%20IN%20SOUTH%20AFRICAS%20ANTI-MONEY%20LAUNDERING%20SYSTEM.pdf</a:t>
            </a:r>
            <a:r>
              <a:rPr lang="en-US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Public Compliance Communication 6A </a:t>
            </a:r>
            <a:r>
              <a:rPr lang="en-US">
                <a:hlinkClick r:id="rId3"/>
              </a:rPr>
              <a:t>https://www.fic.gov.za/wp-content/uploads/2023/09/2023.08-PCC-PCC-6A-Trust-and-company-service-provider.pdf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Draft Public Compliance Communication 121 on Beneficial Ownership - </a:t>
            </a:r>
            <a:r>
              <a:rPr lang="en-US">
                <a:hlinkClick r:id="rId4"/>
              </a:rPr>
              <a:t>https://www.fic.gov.za/wp-content/uploads/2023/11/2023.11-PCC-231115-Draft-PCC-121_Beneficial-Ownership.pdf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Public Compliance Communication 53 on Risk Management and Compliance </a:t>
            </a:r>
            <a:r>
              <a:rPr lang="en-US" err="1"/>
              <a:t>Programme</a:t>
            </a:r>
            <a:r>
              <a:rPr lang="en-US"/>
              <a:t> - </a:t>
            </a:r>
            <a:r>
              <a:rPr lang="en-US">
                <a:hlinkClick r:id="rId5"/>
              </a:rPr>
              <a:t>https://www.fic.gov.za/wp-content/uploads/2023/09/2022.08-PCC-PCC-53-RMCP.pdf</a:t>
            </a:r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937E66-8EAF-221B-5643-A3CFE7690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Useful reading material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4606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C">
      <a:dk1>
        <a:sysClr val="windowText" lastClr="000000"/>
      </a:dk1>
      <a:lt1>
        <a:sysClr val="window" lastClr="FFFFFF"/>
      </a:lt1>
      <a:dk2>
        <a:srgbClr val="5A7E92"/>
      </a:dk2>
      <a:lt2>
        <a:srgbClr val="E7E6E6"/>
      </a:lt2>
      <a:accent1>
        <a:srgbClr val="82AEB6"/>
      </a:accent1>
      <a:accent2>
        <a:srgbClr val="8B8E4B"/>
      </a:accent2>
      <a:accent3>
        <a:srgbClr val="7D9BC0"/>
      </a:accent3>
      <a:accent4>
        <a:srgbClr val="D08A4E"/>
      </a:accent4>
      <a:accent5>
        <a:srgbClr val="3F3F3F"/>
      </a:accent5>
      <a:accent6>
        <a:srgbClr val="A5A5A5"/>
      </a:accent6>
      <a:hlink>
        <a:srgbClr val="5A7E92"/>
      </a:hlink>
      <a:folHlink>
        <a:srgbClr val="D08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New CI [Read-Only] [Compatibility Mode]" id="{32BA860C-91AA-44DD-B24D-05F06DA7E726}" vid="{62A10F1B-4CD8-45D8-BACF-D8ED5D9442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91FE671ED4784D926ED899CB187811" ma:contentTypeVersion="15" ma:contentTypeDescription="Create a new document." ma:contentTypeScope="" ma:versionID="5006dd0bb8fcb26d23da71a9b433901d">
  <xsd:schema xmlns:xsd="http://www.w3.org/2001/XMLSchema" xmlns:xs="http://www.w3.org/2001/XMLSchema" xmlns:p="http://schemas.microsoft.com/office/2006/metadata/properties" xmlns:ns2="fc3fa0ea-8a5c-4431-a84b-91a6de3e3600" xmlns:ns3="02500e6a-8905-4132-a740-068cdb37aa93" targetNamespace="http://schemas.microsoft.com/office/2006/metadata/properties" ma:root="true" ma:fieldsID="5058a0664f4fa1498d3c0b8f7f769c22" ns2:_="" ns3:_="">
    <xsd:import namespace="fc3fa0ea-8a5c-4431-a84b-91a6de3e3600"/>
    <xsd:import namespace="02500e6a-8905-4132-a740-068cdb37aa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3fa0ea-8a5c-4431-a84b-91a6de3e36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cc7a117-d245-4fda-8fa5-140cae3d8e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00e6a-8905-4132-a740-068cdb37aa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f0af2fe-b3fb-4d12-bf5c-fdc0bb93aafd}" ma:internalName="TaxCatchAll" ma:showField="CatchAllData" ma:web="02500e6a-8905-4132-a740-068cdb37aa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500e6a-8905-4132-a740-068cdb37aa93" xsi:nil="true"/>
    <lcf76f155ced4ddcb4097134ff3c332f xmlns="fc3fa0ea-8a5c-4431-a84b-91a6de3e360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EC7906-184F-4D17-85DD-44EFDBE79792}">
  <ds:schemaRefs>
    <ds:schemaRef ds:uri="02500e6a-8905-4132-a740-068cdb37aa93"/>
    <ds:schemaRef ds:uri="fc3fa0ea-8a5c-4431-a84b-91a6de3e3600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775A95-AE92-4FDC-8E3F-50C5F70A4C71}">
  <ds:schemaRefs>
    <ds:schemaRef ds:uri="02500e6a-8905-4132-a740-068cdb37aa93"/>
    <ds:schemaRef ds:uri="fc3fa0ea-8a5c-4431-a84b-91a6de3e3600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635C8043-FDC5-4FFB-98B2-C2BE843854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28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Law Society of South Africa AGM  Resolving and Exiting Grey-listing by, and Risk-based Supervision of,  Legal Practitioners </vt:lpstr>
      <vt:lpstr>Discussion points</vt:lpstr>
      <vt:lpstr>FATF International Co-operation Review Group Joint Group (ICRG JG) process </vt:lpstr>
      <vt:lpstr>FATF Grey listing – Follow-up Report </vt:lpstr>
      <vt:lpstr>FATF Grey listing – Follow-up Report </vt:lpstr>
      <vt:lpstr>MER extracts</vt:lpstr>
      <vt:lpstr>Directives 6: Risk and Compliance Return</vt:lpstr>
      <vt:lpstr> </vt:lpstr>
      <vt:lpstr>Directives 6: Risk and Compliance Return</vt:lpstr>
      <vt:lpstr>Directive 6 Reporting by legal practitioners – Risk and Compliance Returns</vt:lpstr>
      <vt:lpstr>Reporting of STRs by legal practitioners</vt:lpstr>
      <vt:lpstr>FIC Supervisory Model &amp; Approach</vt:lpstr>
      <vt:lpstr>Supervision of Attorneys 2023-2024</vt:lpstr>
      <vt:lpstr>2023-2024 Inspections on Attorneys </vt:lpstr>
      <vt:lpstr>RCR non-compliance findings </vt:lpstr>
      <vt:lpstr>Targeted Financial Sanctions &amp; TF</vt:lpstr>
      <vt:lpstr>FIC Act Enforcement </vt:lpstr>
      <vt:lpstr>PowerPoint Presentation</vt:lpstr>
      <vt:lpstr>PowerPoint Presentation</vt:lpstr>
      <vt:lpstr>ADDITIONAL READING: legislative updates &amp; definitions </vt:lpstr>
      <vt:lpstr> Summary of legislative changes – inclusion of trust advocates in Item 1</vt:lpstr>
      <vt:lpstr>Reporting</vt:lpstr>
      <vt:lpstr>Cash threshold report</vt:lpstr>
      <vt:lpstr>Cash threshold report (continued)</vt:lpstr>
      <vt:lpstr>Suspicious and unusual transaction reporting (STR)</vt:lpstr>
      <vt:lpstr>Suspicious and unusual transaction reporting (cont.)</vt:lpstr>
      <vt:lpstr>Suspicious and unusual activity report (cont)</vt:lpstr>
      <vt:lpstr>Useful reading material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UNPACKING PUBLIC COMPLIANCE COMMUNICATION 6A: Estate agents, legal practitioner</dc:title>
  <dc:creator>Rhinah Machipi</dc:creator>
  <cp:revision>1</cp:revision>
  <dcterms:created xsi:type="dcterms:W3CDTF">2023-08-24T08:49:24Z</dcterms:created>
  <dcterms:modified xsi:type="dcterms:W3CDTF">2024-04-19T08:19:35Z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f75612e-792a-4e01-a282-15cf1e626282_Enabled">
    <vt:lpwstr>true</vt:lpwstr>
  </property>
  <property fmtid="{D5CDD505-2E9C-101B-9397-08002B2CF9AE}" pid="3" name="MSIP_Label_af75612e-792a-4e01-a282-15cf1e626282_SetDate">
    <vt:lpwstr>2023-08-24T08:52:15Z</vt:lpwstr>
  </property>
  <property fmtid="{D5CDD505-2E9C-101B-9397-08002B2CF9AE}" pid="4" name="MSIP_Label_af75612e-792a-4e01-a282-15cf1e626282_Method">
    <vt:lpwstr>Standard</vt:lpwstr>
  </property>
  <property fmtid="{D5CDD505-2E9C-101B-9397-08002B2CF9AE}" pid="5" name="MSIP_Label_af75612e-792a-4e01-a282-15cf1e626282_Name">
    <vt:lpwstr>Public</vt:lpwstr>
  </property>
  <property fmtid="{D5CDD505-2E9C-101B-9397-08002B2CF9AE}" pid="6" name="MSIP_Label_af75612e-792a-4e01-a282-15cf1e626282_SiteId">
    <vt:lpwstr>1c5235b3-a463-4a01-96a7-dc2634b2aa74</vt:lpwstr>
  </property>
  <property fmtid="{D5CDD505-2E9C-101B-9397-08002B2CF9AE}" pid="7" name="MSIP_Label_af75612e-792a-4e01-a282-15cf1e626282_ActionId">
    <vt:lpwstr>7fb85884-86ef-4984-892d-2a3eaef65b69</vt:lpwstr>
  </property>
  <property fmtid="{D5CDD505-2E9C-101B-9397-08002B2CF9AE}" pid="8" name="MSIP_Label_af75612e-792a-4e01-a282-15cf1e626282_ContentBits">
    <vt:lpwstr>0</vt:lpwstr>
  </property>
  <property fmtid="{D5CDD505-2E9C-101B-9397-08002B2CF9AE}" pid="9" name="ContentTypeId">
    <vt:lpwstr>0x010100D491FE671ED4784D926ED899CB187811</vt:lpwstr>
  </property>
  <property fmtid="{D5CDD505-2E9C-101B-9397-08002B2CF9AE}" pid="10" name="MediaServiceImageTags">
    <vt:lpwstr/>
  </property>
</Properties>
</file>